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4" r:id="rId2"/>
    <p:sldId id="259" r:id="rId3"/>
    <p:sldId id="304" r:id="rId4"/>
    <p:sldId id="310" r:id="rId5"/>
    <p:sldId id="267" r:id="rId6"/>
    <p:sldId id="306" r:id="rId7"/>
    <p:sldId id="315" r:id="rId8"/>
    <p:sldId id="307" r:id="rId9"/>
    <p:sldId id="311" r:id="rId10"/>
    <p:sldId id="312" r:id="rId11"/>
    <p:sldId id="313" r:id="rId12"/>
    <p:sldId id="320" r:id="rId13"/>
    <p:sldId id="309" r:id="rId14"/>
    <p:sldId id="323" r:id="rId15"/>
    <p:sldId id="325" r:id="rId16"/>
    <p:sldId id="326" r:id="rId17"/>
    <p:sldId id="327" r:id="rId18"/>
    <p:sldId id="328" r:id="rId19"/>
    <p:sldId id="298" r:id="rId20"/>
    <p:sldId id="25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D7A5"/>
    <a:srgbClr val="70EC85"/>
    <a:srgbClr val="FA8C7A"/>
    <a:srgbClr val="E8749D"/>
    <a:srgbClr val="CC68D6"/>
    <a:srgbClr val="BA36C8"/>
    <a:srgbClr val="57195D"/>
    <a:srgbClr val="D0F8EE"/>
    <a:srgbClr val="5834BE"/>
    <a:srgbClr val="0931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53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75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79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4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59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663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482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81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590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95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18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40B24-1663-4673-8EA1-B9AF929FD0D6}" type="datetimeFigureOut">
              <a:rPr lang="ko-KR" altLang="en-US" smtClean="0"/>
              <a:t>2018-12-12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2E3BE-6CBD-47C7-9A7F-DB6BE38A1C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891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m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7" Type="http://schemas.openxmlformats.org/officeDocument/2006/relationships/image" Target="../media/image17.tm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ycogno.github.io/cardnews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BFFF94-2AE1-4628-873B-10048E0E45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90000"/>
                </a:schemeClr>
              </a:gs>
              <a:gs pos="23000">
                <a:schemeClr val="accent6">
                  <a:lumMod val="89000"/>
                  <a:alpha val="80000"/>
                </a:schemeClr>
              </a:gs>
              <a:gs pos="45000">
                <a:schemeClr val="accent6">
                  <a:lumMod val="75000"/>
                  <a:alpha val="76000"/>
                </a:schemeClr>
              </a:gs>
              <a:gs pos="99000">
                <a:srgbClr val="0D1D32">
                  <a:alpha val="90000"/>
                </a:srgbClr>
              </a:gs>
              <a:gs pos="71000">
                <a:schemeClr val="accent6">
                  <a:lumMod val="70000"/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B4B335-7E39-4479-91C7-638ED63424A8}"/>
              </a:ext>
            </a:extLst>
          </p:cNvPr>
          <p:cNvSpPr txBox="1"/>
          <p:nvPr/>
        </p:nvSpPr>
        <p:spPr>
          <a:xfrm>
            <a:off x="2932259" y="1762877"/>
            <a:ext cx="595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chemeClr val="bg1"/>
                </a:solidFill>
                <a:latin typeface="+mj-ea"/>
                <a:ea typeface="+mj-ea"/>
              </a:rPr>
              <a:t>PBL </a:t>
            </a:r>
            <a:r>
              <a:rPr lang="ko-KR" altLang="en-US" sz="7200" spc="-300" dirty="0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7519D0E-B9C9-47FC-B055-08A36CFC60B7}"/>
              </a:ext>
            </a:extLst>
          </p:cNvPr>
          <p:cNvCxnSpPr>
            <a:cxnSpLocks/>
          </p:cNvCxnSpPr>
          <p:nvPr/>
        </p:nvCxnSpPr>
        <p:spPr>
          <a:xfrm flipV="1">
            <a:off x="3299271" y="2970966"/>
            <a:ext cx="5225604" cy="43079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5522D86-91EF-4ED0-94D2-68F45A07C409}"/>
              </a:ext>
            </a:extLst>
          </p:cNvPr>
          <p:cNvSpPr txBox="1"/>
          <p:nvPr/>
        </p:nvSpPr>
        <p:spPr>
          <a:xfrm>
            <a:off x="7306738" y="3072260"/>
            <a:ext cx="1690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2018 . 12  . 14</a:t>
            </a:r>
            <a:endParaRPr lang="ko-KR" altLang="en-US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38CD70-38D6-4D6B-BE28-45127BBF777A}"/>
              </a:ext>
            </a:extLst>
          </p:cNvPr>
          <p:cNvSpPr txBox="1"/>
          <p:nvPr/>
        </p:nvSpPr>
        <p:spPr>
          <a:xfrm>
            <a:off x="4330625" y="4149522"/>
            <a:ext cx="3162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Y-11 1 + 1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2651CD-ED3B-4A68-A953-A93C66B7F102}"/>
              </a:ext>
            </a:extLst>
          </p:cNvPr>
          <p:cNvSpPr txBox="1"/>
          <p:nvPr/>
        </p:nvSpPr>
        <p:spPr>
          <a:xfrm>
            <a:off x="4330625" y="3179258"/>
            <a:ext cx="3162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solidFill>
                  <a:schemeClr val="bg1"/>
                </a:solidFill>
                <a:latin typeface="+mj-ea"/>
                <a:ea typeface="+mj-ea"/>
              </a:rPr>
              <a:t>최종 발표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5CCBB3-135C-415F-AB23-B7EDCF801042}"/>
              </a:ext>
            </a:extLst>
          </p:cNvPr>
          <p:cNvSpPr txBox="1"/>
          <p:nvPr/>
        </p:nvSpPr>
        <p:spPr>
          <a:xfrm>
            <a:off x="8475777" y="4645888"/>
            <a:ext cx="27154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공민석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| </a:t>
            </a:r>
            <a:r>
              <a:rPr lang="ko-KR" altLang="en-US" dirty="0">
                <a:solidFill>
                  <a:schemeClr val="bg1"/>
                </a:solidFill>
              </a:rPr>
              <a:t>소프트웨어학부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배혜민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| </a:t>
            </a:r>
            <a:r>
              <a:rPr lang="ko-KR" altLang="en-US" dirty="0">
                <a:solidFill>
                  <a:schemeClr val="bg1"/>
                </a:solidFill>
              </a:rPr>
              <a:t>소프트웨어학부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안요한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| </a:t>
            </a:r>
            <a:r>
              <a:rPr lang="ko-KR" altLang="en-US" dirty="0">
                <a:solidFill>
                  <a:schemeClr val="bg1"/>
                </a:solidFill>
              </a:rPr>
              <a:t>소프트웨어학부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장동건 </a:t>
            </a:r>
            <a:r>
              <a:rPr lang="en-US" altLang="ko-KR" dirty="0">
                <a:solidFill>
                  <a:schemeClr val="bg1"/>
                </a:solidFill>
              </a:rPr>
              <a:t>| </a:t>
            </a:r>
            <a:r>
              <a:rPr lang="ko-KR" altLang="en-US" dirty="0">
                <a:solidFill>
                  <a:schemeClr val="bg1"/>
                </a:solidFill>
              </a:rPr>
              <a:t>소프트웨어학부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err="1">
                <a:solidFill>
                  <a:schemeClr val="bg1"/>
                </a:solidFill>
              </a:rPr>
              <a:t>박예림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| </a:t>
            </a:r>
            <a:r>
              <a:rPr lang="ko-KR" altLang="en-US" dirty="0">
                <a:solidFill>
                  <a:schemeClr val="bg1"/>
                </a:solidFill>
              </a:rPr>
              <a:t>소프트웨어학부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907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FB4F9EE7-759E-486C-A1A0-98B56FD3B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520"/>
            <a:ext cx="12192000" cy="6906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35239"/>
            <a:ext cx="12192000" cy="6906316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891E35-ED99-4F83-A5DA-47F4CE8D9B1E}"/>
              </a:ext>
            </a:extLst>
          </p:cNvPr>
          <p:cNvGrpSpPr/>
          <p:nvPr/>
        </p:nvGrpSpPr>
        <p:grpSpPr>
          <a:xfrm>
            <a:off x="453927" y="326087"/>
            <a:ext cx="2298411" cy="516436"/>
            <a:chOff x="892077" y="316562"/>
            <a:chExt cx="2298411" cy="5164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460AD0-8B0C-4956-972F-5B33D2086E04}"/>
                </a:ext>
              </a:extLst>
            </p:cNvPr>
            <p:cNvSpPr txBox="1"/>
            <p:nvPr/>
          </p:nvSpPr>
          <p:spPr>
            <a:xfrm>
              <a:off x="892077" y="316562"/>
              <a:ext cx="22984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카드 뉴스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28649E-A677-4743-A5B2-3D1D5F79D3B3}"/>
                </a:ext>
              </a:extLst>
            </p:cNvPr>
            <p:cNvCxnSpPr>
              <a:cxnSpLocks/>
            </p:cNvCxnSpPr>
            <p:nvPr/>
          </p:nvCxnSpPr>
          <p:spPr>
            <a:xfrm>
              <a:off x="1223241" y="832998"/>
              <a:ext cx="1653309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97F0D6CE-D934-4ED5-997D-DD79A97F86E7}"/>
              </a:ext>
            </a:extLst>
          </p:cNvPr>
          <p:cNvSpPr/>
          <p:nvPr/>
        </p:nvSpPr>
        <p:spPr>
          <a:xfrm>
            <a:off x="1366982" y="1170063"/>
            <a:ext cx="9301017" cy="5303546"/>
          </a:xfrm>
          <a:prstGeom prst="roundRect">
            <a:avLst>
              <a:gd name="adj" fmla="val 6344"/>
            </a:avLst>
          </a:prstGeom>
          <a:solidFill>
            <a:schemeClr val="bg1"/>
          </a:solidFill>
          <a:ln w="127000">
            <a:gradFill>
              <a:gsLst>
                <a:gs pos="87000">
                  <a:schemeClr val="tx1"/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0F2E19E-B1D0-4506-BA38-D7B2F8EDDB12}"/>
              </a:ext>
            </a:extLst>
          </p:cNvPr>
          <p:cNvSpPr/>
          <p:nvPr/>
        </p:nvSpPr>
        <p:spPr>
          <a:xfrm>
            <a:off x="1422401" y="1228367"/>
            <a:ext cx="9206344" cy="5245242"/>
          </a:xfrm>
          <a:prstGeom prst="roundRect">
            <a:avLst>
              <a:gd name="adj" fmla="val 5667"/>
            </a:avLst>
          </a:prstGeom>
          <a:gradFill>
            <a:gsLst>
              <a:gs pos="7000">
                <a:srgbClr val="000000">
                  <a:alpha val="68000"/>
                </a:srgbClr>
              </a:gs>
              <a:gs pos="23000">
                <a:schemeClr val="tx1"/>
              </a:gs>
              <a:gs pos="1000">
                <a:schemeClr val="bg1"/>
              </a:gs>
              <a:gs pos="30000">
                <a:srgbClr val="000000"/>
              </a:gs>
              <a:gs pos="33000">
                <a:schemeClr val="tx1"/>
              </a:gs>
              <a:gs pos="45000">
                <a:schemeClr val="tx1"/>
              </a:gs>
              <a:gs pos="100000">
                <a:schemeClr val="tx1">
                  <a:alpha val="96000"/>
                </a:schemeClr>
              </a:gs>
              <a:gs pos="88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위쪽 모서리의 한쪽은 둥글고 다른 한쪽은 잘림 46">
            <a:extLst>
              <a:ext uri="{FF2B5EF4-FFF2-40B4-BE49-F238E27FC236}">
                <a16:creationId xmlns:a16="http://schemas.microsoft.com/office/drawing/2014/main" id="{AF7A671A-59FE-46DB-BF49-7E38785A8D13}"/>
              </a:ext>
            </a:extLst>
          </p:cNvPr>
          <p:cNvSpPr/>
          <p:nvPr/>
        </p:nvSpPr>
        <p:spPr>
          <a:xfrm flipH="1">
            <a:off x="9467272" y="1170063"/>
            <a:ext cx="1161471" cy="1074065"/>
          </a:xfrm>
          <a:prstGeom prst="snipRoundRect">
            <a:avLst>
              <a:gd name="adj1" fmla="val 16667"/>
              <a:gd name="adj2" fmla="val 4332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405936D-64A2-4F10-A5EC-0C769FDC3D7D}"/>
              </a:ext>
            </a:extLst>
          </p:cNvPr>
          <p:cNvSpPr/>
          <p:nvPr/>
        </p:nvSpPr>
        <p:spPr>
          <a:xfrm>
            <a:off x="1708728" y="1592941"/>
            <a:ext cx="8663709" cy="4530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A92FFE7-6588-4CAF-8AE2-27CF68BEE0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" b="4584"/>
          <a:stretch/>
        </p:blipFill>
        <p:spPr>
          <a:xfrm>
            <a:off x="2091159" y="1592939"/>
            <a:ext cx="3577386" cy="217648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3573C35-BBDB-42BF-A912-8CAD1E5802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7" b="2684"/>
          <a:stretch/>
        </p:blipFill>
        <p:spPr>
          <a:xfrm>
            <a:off x="1973645" y="3806373"/>
            <a:ext cx="3821024" cy="2224791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FDC8D5AF-0A89-4D12-82A4-E4E62E573A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3" b="3599"/>
          <a:stretch/>
        </p:blipFill>
        <p:spPr>
          <a:xfrm>
            <a:off x="6205226" y="3787900"/>
            <a:ext cx="3756654" cy="2224791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393AD753-6981-4F2D-98B2-616D8587B5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" b="1858"/>
          <a:stretch/>
        </p:blipFill>
        <p:spPr>
          <a:xfrm>
            <a:off x="6326909" y="1592942"/>
            <a:ext cx="3701231" cy="2165298"/>
          </a:xfrm>
          <a:prstGeom prst="rect">
            <a:avLst/>
          </a:prstGeom>
        </p:spPr>
      </p:pic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7DBD670D-BDC6-4674-8A1D-F455C4687604}"/>
              </a:ext>
            </a:extLst>
          </p:cNvPr>
          <p:cNvCxnSpPr/>
          <p:nvPr/>
        </p:nvCxnSpPr>
        <p:spPr>
          <a:xfrm flipH="1">
            <a:off x="6025573" y="1702459"/>
            <a:ext cx="15009" cy="4248365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954417-11E8-4BF1-ACAD-349A78A770E3}"/>
              </a:ext>
            </a:extLst>
          </p:cNvPr>
          <p:cNvSpPr/>
          <p:nvPr/>
        </p:nvSpPr>
        <p:spPr>
          <a:xfrm>
            <a:off x="4876795" y="1292564"/>
            <a:ext cx="2331032" cy="186237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2D2D2D"/>
              </a:gs>
              <a:gs pos="0">
                <a:schemeClr val="tx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293887A8-E483-442A-A013-D657C6E3E666}"/>
              </a:ext>
            </a:extLst>
          </p:cNvPr>
          <p:cNvSpPr/>
          <p:nvPr/>
        </p:nvSpPr>
        <p:spPr>
          <a:xfrm>
            <a:off x="5460304" y="6290791"/>
            <a:ext cx="147781" cy="151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057386B3-27F4-404C-A6C9-8DBA38AD0BEC}"/>
              </a:ext>
            </a:extLst>
          </p:cNvPr>
          <p:cNvSpPr/>
          <p:nvPr/>
        </p:nvSpPr>
        <p:spPr>
          <a:xfrm>
            <a:off x="5938981" y="6292595"/>
            <a:ext cx="147781" cy="151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A3763560-9DC6-4D53-AF19-6147758475D8}"/>
              </a:ext>
            </a:extLst>
          </p:cNvPr>
          <p:cNvSpPr/>
          <p:nvPr/>
        </p:nvSpPr>
        <p:spPr>
          <a:xfrm>
            <a:off x="6417658" y="6284101"/>
            <a:ext cx="147781" cy="1512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477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811571AD-B832-4A24-97CF-AD59D8D3A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32048"/>
            <a:ext cx="12192000" cy="6906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AF63AA-21E9-4F3C-8015-C2B2084D3A7A}"/>
              </a:ext>
            </a:extLst>
          </p:cNvPr>
          <p:cNvSpPr/>
          <p:nvPr/>
        </p:nvSpPr>
        <p:spPr>
          <a:xfrm>
            <a:off x="-2" y="-29414"/>
            <a:ext cx="12192000" cy="690368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4F9069-EDEE-4002-9B00-EA7A1E7D7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2" t="11072" r="23181" b="11545"/>
          <a:stretch/>
        </p:blipFill>
        <p:spPr>
          <a:xfrm>
            <a:off x="827542" y="1652456"/>
            <a:ext cx="4319427" cy="32275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EF423B-E848-4552-958A-74D7F1BBCB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1" t="8018" r="25989" b="8149"/>
          <a:stretch/>
        </p:blipFill>
        <p:spPr>
          <a:xfrm>
            <a:off x="7000013" y="551599"/>
            <a:ext cx="4319427" cy="3227504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9F09B39A-CC5B-49AA-8095-9109DEAF2D22}"/>
              </a:ext>
            </a:extLst>
          </p:cNvPr>
          <p:cNvSpPr/>
          <p:nvPr/>
        </p:nvSpPr>
        <p:spPr>
          <a:xfrm rot="19748326">
            <a:off x="5978906" y="2410376"/>
            <a:ext cx="637309" cy="5538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029EE6D-5E33-45A5-9503-88F767FB04B1}"/>
              </a:ext>
            </a:extLst>
          </p:cNvPr>
          <p:cNvGrpSpPr/>
          <p:nvPr/>
        </p:nvGrpSpPr>
        <p:grpSpPr>
          <a:xfrm>
            <a:off x="389369" y="326087"/>
            <a:ext cx="2298411" cy="534909"/>
            <a:chOff x="827519" y="316562"/>
            <a:chExt cx="2298411" cy="53490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3F4A45C-0D4B-4BB6-862B-A2B817887924}"/>
                </a:ext>
              </a:extLst>
            </p:cNvPr>
            <p:cNvSpPr txBox="1"/>
            <p:nvPr/>
          </p:nvSpPr>
          <p:spPr>
            <a:xfrm>
              <a:off x="892077" y="316562"/>
              <a:ext cx="219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웹페이지 기능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60836380-EC29-4A6A-9FFD-469CDE9D5F3C}"/>
                </a:ext>
              </a:extLst>
            </p:cNvPr>
            <p:cNvCxnSpPr>
              <a:cxnSpLocks/>
            </p:cNvCxnSpPr>
            <p:nvPr/>
          </p:nvCxnSpPr>
          <p:spPr>
            <a:xfrm>
              <a:off x="827519" y="851471"/>
              <a:ext cx="229841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타원 4">
            <a:extLst>
              <a:ext uri="{FF2B5EF4-FFF2-40B4-BE49-F238E27FC236}">
                <a16:creationId xmlns:a16="http://schemas.microsoft.com/office/drawing/2014/main" id="{F5E3DCB2-1389-4801-8717-AA01B7EFA7D6}"/>
              </a:ext>
            </a:extLst>
          </p:cNvPr>
          <p:cNvSpPr/>
          <p:nvPr/>
        </p:nvSpPr>
        <p:spPr>
          <a:xfrm>
            <a:off x="7057740" y="526954"/>
            <a:ext cx="1115296" cy="43612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8168945-0836-46E9-AF47-C57A310E18C9}"/>
              </a:ext>
            </a:extLst>
          </p:cNvPr>
          <p:cNvCxnSpPr>
            <a:cxnSpLocks/>
          </p:cNvCxnSpPr>
          <p:nvPr/>
        </p:nvCxnSpPr>
        <p:spPr>
          <a:xfrm flipV="1">
            <a:off x="6392714" y="823979"/>
            <a:ext cx="508944" cy="23764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217BD77-6E3A-476C-8C16-02BEB8254E18}"/>
              </a:ext>
            </a:extLst>
          </p:cNvPr>
          <p:cNvCxnSpPr>
            <a:cxnSpLocks/>
          </p:cNvCxnSpPr>
          <p:nvPr/>
        </p:nvCxnSpPr>
        <p:spPr>
          <a:xfrm flipV="1">
            <a:off x="5881961" y="1052389"/>
            <a:ext cx="537310" cy="29514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F291E5-5542-48B0-BAA9-B87BC0B51CA1}"/>
              </a:ext>
            </a:extLst>
          </p:cNvPr>
          <p:cNvSpPr txBox="1"/>
          <p:nvPr/>
        </p:nvSpPr>
        <p:spPr>
          <a:xfrm>
            <a:off x="2974633" y="666405"/>
            <a:ext cx="2824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노래 기능링크를 들어가면 자동 실행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2854152-B800-44D0-AD70-C63CBC5B174E}"/>
              </a:ext>
            </a:extLst>
          </p:cNvPr>
          <p:cNvSpPr/>
          <p:nvPr/>
        </p:nvSpPr>
        <p:spPr>
          <a:xfrm>
            <a:off x="6971902" y="2928884"/>
            <a:ext cx="952500" cy="9125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52837E1-67F4-4176-8C45-5512F638B78E}"/>
              </a:ext>
            </a:extLst>
          </p:cNvPr>
          <p:cNvCxnSpPr>
            <a:cxnSpLocks/>
          </p:cNvCxnSpPr>
          <p:nvPr/>
        </p:nvCxnSpPr>
        <p:spPr>
          <a:xfrm flipH="1" flipV="1">
            <a:off x="7438916" y="3939887"/>
            <a:ext cx="203786" cy="420229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01C2387-A7CF-4764-AAC6-F4ED54ECF2C4}"/>
              </a:ext>
            </a:extLst>
          </p:cNvPr>
          <p:cNvCxnSpPr>
            <a:cxnSpLocks/>
          </p:cNvCxnSpPr>
          <p:nvPr/>
        </p:nvCxnSpPr>
        <p:spPr>
          <a:xfrm>
            <a:off x="7622314" y="4360116"/>
            <a:ext cx="97674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D8E0A50-6C4E-4FAA-B1CA-A002F84046FB}"/>
              </a:ext>
            </a:extLst>
          </p:cNvPr>
          <p:cNvSpPr txBox="1"/>
          <p:nvPr/>
        </p:nvSpPr>
        <p:spPr>
          <a:xfrm>
            <a:off x="8773217" y="3976723"/>
            <a:ext cx="27778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페이스북 </a:t>
            </a:r>
            <a:r>
              <a:rPr lang="en-US" altLang="ko-KR" sz="2400" dirty="0">
                <a:solidFill>
                  <a:schemeClr val="bg1"/>
                </a:solidFill>
              </a:rPr>
              <a:t>&amp; </a:t>
            </a:r>
            <a:r>
              <a:rPr lang="ko-KR" altLang="en-US" sz="2400" dirty="0">
                <a:solidFill>
                  <a:schemeClr val="bg1"/>
                </a:solidFill>
              </a:rPr>
              <a:t>트위터 공유하기 버튼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클릭시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자동으로 공유사이트로 링크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2603732-51A4-4142-ACB0-BD932B006D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" t="9353" r="4855" b="46339"/>
          <a:stretch/>
        </p:blipFill>
        <p:spPr>
          <a:xfrm>
            <a:off x="3696884" y="5286177"/>
            <a:ext cx="4762458" cy="111985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5AA5BC6-491A-45DF-9F32-6626FD504B70}"/>
              </a:ext>
            </a:extLst>
          </p:cNvPr>
          <p:cNvSpPr txBox="1"/>
          <p:nvPr/>
        </p:nvSpPr>
        <p:spPr>
          <a:xfrm>
            <a:off x="1436927" y="5286177"/>
            <a:ext cx="1831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종강 타이머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페이지 맨 아래에 위치</a:t>
            </a:r>
          </a:p>
        </p:txBody>
      </p:sp>
    </p:spTree>
    <p:extLst>
      <p:ext uri="{BB962C8B-B14F-4D97-AF65-F5344CB8AC3E}">
        <p14:creationId xmlns:p14="http://schemas.microsoft.com/office/powerpoint/2010/main" val="4095841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9FE001F-C9F5-4207-ACA1-713130E13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520"/>
            <a:ext cx="12192000" cy="6906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44476"/>
            <a:ext cx="12192000" cy="690247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9680DB3-E2C0-4591-885F-7612C7911720}"/>
              </a:ext>
            </a:extLst>
          </p:cNvPr>
          <p:cNvGrpSpPr/>
          <p:nvPr/>
        </p:nvGrpSpPr>
        <p:grpSpPr>
          <a:xfrm>
            <a:off x="453927" y="326087"/>
            <a:ext cx="2196909" cy="525673"/>
            <a:chOff x="892077" y="316562"/>
            <a:chExt cx="2196909" cy="52567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C85C65-4935-424F-8353-22DCEB3A5E76}"/>
                </a:ext>
              </a:extLst>
            </p:cNvPr>
            <p:cNvSpPr txBox="1"/>
            <p:nvPr/>
          </p:nvSpPr>
          <p:spPr>
            <a:xfrm>
              <a:off x="892077" y="316562"/>
              <a:ext cx="21969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ABOUT</a:t>
              </a:r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</a:t>
              </a:r>
              <a:r>
                <a:rPr lang="en-US" altLang="ko-KR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US</a:t>
              </a:r>
              <a:endParaRPr lang="ko-KR" altLang="en-US" sz="24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28CB2CE0-C7BE-48E1-8208-0B6214168C27}"/>
                </a:ext>
              </a:extLst>
            </p:cNvPr>
            <p:cNvCxnSpPr>
              <a:cxnSpLocks/>
            </p:cNvCxnSpPr>
            <p:nvPr/>
          </p:nvCxnSpPr>
          <p:spPr>
            <a:xfrm>
              <a:off x="1047750" y="842235"/>
              <a:ext cx="188421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5322E3A-ABDD-4A6D-90AB-6C4E67EF0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11790" r="7557" b="6033"/>
          <a:stretch/>
        </p:blipFill>
        <p:spPr>
          <a:xfrm>
            <a:off x="3593453" y="237206"/>
            <a:ext cx="5005090" cy="1465520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517922BB-01A9-48DF-8823-1ECAEB1E7A54}"/>
              </a:ext>
            </a:extLst>
          </p:cNvPr>
          <p:cNvSpPr/>
          <p:nvPr/>
        </p:nvSpPr>
        <p:spPr>
          <a:xfrm>
            <a:off x="4221017" y="729673"/>
            <a:ext cx="443345" cy="21773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1BCEB41-2A75-4BCE-A2C3-2F8D51EEC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24" y="2186836"/>
            <a:ext cx="2346040" cy="31569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F2140FA-CD0B-46E1-8CB0-71AEB2381F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78"/>
          <a:stretch/>
        </p:blipFill>
        <p:spPr>
          <a:xfrm>
            <a:off x="2731348" y="3182314"/>
            <a:ext cx="2346041" cy="316452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C88AE2-89B3-47C7-925C-8543A4F9AA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r="50051"/>
          <a:stretch/>
        </p:blipFill>
        <p:spPr>
          <a:xfrm>
            <a:off x="4774614" y="2139730"/>
            <a:ext cx="2328120" cy="316452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CDA7FFF-4CF5-4544-883B-8D4B2D8AF0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8"/>
          <a:stretch/>
        </p:blipFill>
        <p:spPr>
          <a:xfrm>
            <a:off x="6630398" y="3182314"/>
            <a:ext cx="2346040" cy="31645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A70CED-1CD9-4AD4-89D9-0C0454C0FA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923" y="2139730"/>
            <a:ext cx="2346040" cy="31645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DA5C6F5-240F-4EC2-B369-9CCADD66F268}"/>
              </a:ext>
            </a:extLst>
          </p:cNvPr>
          <p:cNvSpPr/>
          <p:nvPr/>
        </p:nvSpPr>
        <p:spPr>
          <a:xfrm>
            <a:off x="8598543" y="2192881"/>
            <a:ext cx="1478330" cy="315572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85B3711-8EDC-452A-B0F1-70B36AF40E63}"/>
              </a:ext>
            </a:extLst>
          </p:cNvPr>
          <p:cNvCxnSpPr>
            <a:cxnSpLocks/>
          </p:cNvCxnSpPr>
          <p:nvPr/>
        </p:nvCxnSpPr>
        <p:spPr>
          <a:xfrm flipH="1">
            <a:off x="9367650" y="924659"/>
            <a:ext cx="3" cy="1130747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DC1D5D6-2514-4DCC-AD85-BD1A657A8497}"/>
              </a:ext>
            </a:extLst>
          </p:cNvPr>
          <p:cNvCxnSpPr>
            <a:cxnSpLocks/>
          </p:cNvCxnSpPr>
          <p:nvPr/>
        </p:nvCxnSpPr>
        <p:spPr>
          <a:xfrm flipH="1">
            <a:off x="9367650" y="924659"/>
            <a:ext cx="34702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1ED140A-AB74-4FA2-A681-97B03DD4496A}"/>
              </a:ext>
            </a:extLst>
          </p:cNvPr>
          <p:cNvSpPr txBox="1"/>
          <p:nvPr/>
        </p:nvSpPr>
        <p:spPr>
          <a:xfrm>
            <a:off x="9839207" y="624245"/>
            <a:ext cx="19917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1+1</a:t>
            </a:r>
            <a:r>
              <a:rPr lang="ko-KR" altLang="en-US" sz="2400" dirty="0">
                <a:solidFill>
                  <a:schemeClr val="bg1"/>
                </a:solidFill>
              </a:rPr>
              <a:t>조원들의 </a:t>
            </a:r>
            <a:r>
              <a:rPr lang="en-US" altLang="ko-KR" sz="2400" dirty="0" err="1">
                <a:solidFill>
                  <a:schemeClr val="bg1"/>
                </a:solidFill>
              </a:rPr>
              <a:t>Github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계정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프로필 </a:t>
            </a:r>
          </a:p>
        </p:txBody>
      </p:sp>
    </p:spTree>
    <p:extLst>
      <p:ext uri="{BB962C8B-B14F-4D97-AF65-F5344CB8AC3E}">
        <p14:creationId xmlns:p14="http://schemas.microsoft.com/office/powerpoint/2010/main" val="377469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D299BD-089A-4C4A-915A-6A75F4101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062"/>
            <a:ext cx="12191999" cy="687092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6CB251-E1AF-471B-8621-53E0B23D8DA9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63256" y="0"/>
            <a:ext cx="3891516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9070" y="3402419"/>
            <a:ext cx="3464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04 </a:t>
            </a:r>
            <a:r>
              <a:rPr lang="ko-KR" altLang="en-US" sz="3600" spc="-300" dirty="0">
                <a:solidFill>
                  <a:schemeClr val="bg1"/>
                </a:solidFill>
              </a:rPr>
              <a:t>보증서 </a:t>
            </a:r>
            <a:r>
              <a:rPr lang="en-US" altLang="ko-KR" sz="3600" spc="-300" dirty="0">
                <a:solidFill>
                  <a:schemeClr val="bg1"/>
                </a:solidFill>
              </a:rPr>
              <a:t>&amp;</a:t>
            </a:r>
          </a:p>
          <a:p>
            <a:r>
              <a:rPr lang="ko-KR" altLang="en-US" sz="3600" spc="-300" dirty="0">
                <a:solidFill>
                  <a:schemeClr val="bg1"/>
                </a:solidFill>
              </a:rPr>
              <a:t>라이선스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938C56-744D-4340-9126-94C7FB1B3551}"/>
              </a:ext>
            </a:extLst>
          </p:cNvPr>
          <p:cNvCxnSpPr>
            <a:cxnSpLocks/>
          </p:cNvCxnSpPr>
          <p:nvPr/>
        </p:nvCxnSpPr>
        <p:spPr>
          <a:xfrm>
            <a:off x="1403498" y="3157870"/>
            <a:ext cx="144602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57FF47-61D1-49B6-A31C-EDAA7B2D8428}"/>
              </a:ext>
            </a:extLst>
          </p:cNvPr>
          <p:cNvSpPr txBox="1"/>
          <p:nvPr/>
        </p:nvSpPr>
        <p:spPr>
          <a:xfrm>
            <a:off x="1527323" y="2781680"/>
            <a:ext cx="1155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Y-11 1+1 </a:t>
            </a:r>
            <a:r>
              <a:rPr lang="ko-KR" altLang="en-US" sz="1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68626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AB39C3-8C2F-459B-9341-302CE254D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062"/>
            <a:ext cx="12191999" cy="68709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FDFB21C-5FA3-419B-80C5-F939FC625D7C}"/>
              </a:ext>
            </a:extLst>
          </p:cNvPr>
          <p:cNvGrpSpPr/>
          <p:nvPr/>
        </p:nvGrpSpPr>
        <p:grpSpPr>
          <a:xfrm>
            <a:off x="352425" y="326087"/>
            <a:ext cx="3037320" cy="534909"/>
            <a:chOff x="790575" y="316562"/>
            <a:chExt cx="3037320" cy="53490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504528-E008-4CAB-8C11-F1FBD871B37B}"/>
                </a:ext>
              </a:extLst>
            </p:cNvPr>
            <p:cNvSpPr txBox="1"/>
            <p:nvPr/>
          </p:nvSpPr>
          <p:spPr>
            <a:xfrm>
              <a:off x="892077" y="316562"/>
              <a:ext cx="2861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소프트웨어 보증서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A4E3B623-3B9A-414A-8FCC-E8D689EF4B8A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51471"/>
              <a:ext cx="303732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282DEC9-DA45-48F7-AC3C-9764CD67F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" t="1314" r="1745" b="1930"/>
          <a:stretch/>
        </p:blipFill>
        <p:spPr>
          <a:xfrm>
            <a:off x="2164550" y="1182255"/>
            <a:ext cx="7621954" cy="527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51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AB39C3-8C2F-459B-9341-302CE254D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062"/>
            <a:ext cx="12191999" cy="68709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73D7CB-CF7F-4DE8-B5CC-A13B86F3A9A9}"/>
              </a:ext>
            </a:extLst>
          </p:cNvPr>
          <p:cNvGrpSpPr/>
          <p:nvPr/>
        </p:nvGrpSpPr>
        <p:grpSpPr>
          <a:xfrm>
            <a:off x="352425" y="326087"/>
            <a:ext cx="3037320" cy="534909"/>
            <a:chOff x="790575" y="316562"/>
            <a:chExt cx="3037320" cy="5349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69FA71-A3E1-4BF6-9963-FB3A4A56A00E}"/>
                </a:ext>
              </a:extLst>
            </p:cNvPr>
            <p:cNvSpPr txBox="1"/>
            <p:nvPr/>
          </p:nvSpPr>
          <p:spPr>
            <a:xfrm>
              <a:off x="892077" y="316562"/>
              <a:ext cx="2861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소프트웨어 보증서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4231CC-627E-48B4-A766-53297038AA8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51471"/>
              <a:ext cx="303732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F12D5031-90D9-41C2-8033-2848061BF0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r="1158"/>
          <a:stretch/>
        </p:blipFill>
        <p:spPr>
          <a:xfrm>
            <a:off x="2164550" y="1191014"/>
            <a:ext cx="7621954" cy="523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63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AB39C3-8C2F-459B-9341-302CE254D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062"/>
            <a:ext cx="12191999" cy="68709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73D7CB-CF7F-4DE8-B5CC-A13B86F3A9A9}"/>
              </a:ext>
            </a:extLst>
          </p:cNvPr>
          <p:cNvGrpSpPr/>
          <p:nvPr/>
        </p:nvGrpSpPr>
        <p:grpSpPr>
          <a:xfrm>
            <a:off x="352425" y="326087"/>
            <a:ext cx="3037320" cy="534909"/>
            <a:chOff x="790575" y="316562"/>
            <a:chExt cx="3037320" cy="5349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69FA71-A3E1-4BF6-9963-FB3A4A56A00E}"/>
                </a:ext>
              </a:extLst>
            </p:cNvPr>
            <p:cNvSpPr txBox="1"/>
            <p:nvPr/>
          </p:nvSpPr>
          <p:spPr>
            <a:xfrm>
              <a:off x="892077" y="316562"/>
              <a:ext cx="2861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소프트웨어 보증서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4231CC-627E-48B4-A766-53297038AA8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51471"/>
              <a:ext cx="303732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138A277-AB1A-45D3-B954-C93553DE1D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" r="1561"/>
          <a:stretch/>
        </p:blipFill>
        <p:spPr>
          <a:xfrm>
            <a:off x="2164547" y="1181780"/>
            <a:ext cx="7621957" cy="523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49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AB39C3-8C2F-459B-9341-302CE254D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062"/>
            <a:ext cx="12191999" cy="68709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73D7CB-CF7F-4DE8-B5CC-A13B86F3A9A9}"/>
              </a:ext>
            </a:extLst>
          </p:cNvPr>
          <p:cNvGrpSpPr/>
          <p:nvPr/>
        </p:nvGrpSpPr>
        <p:grpSpPr>
          <a:xfrm>
            <a:off x="352425" y="326087"/>
            <a:ext cx="3037320" cy="534909"/>
            <a:chOff x="790575" y="316562"/>
            <a:chExt cx="3037320" cy="5349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69FA71-A3E1-4BF6-9963-FB3A4A56A00E}"/>
                </a:ext>
              </a:extLst>
            </p:cNvPr>
            <p:cNvSpPr txBox="1"/>
            <p:nvPr/>
          </p:nvSpPr>
          <p:spPr>
            <a:xfrm>
              <a:off x="892077" y="316562"/>
              <a:ext cx="2861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소프트웨어 보증서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4231CC-627E-48B4-A766-53297038AA8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51471"/>
              <a:ext cx="303732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EB31223-BB03-42A9-8B5E-41F15CF188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" r="915"/>
          <a:stretch/>
        </p:blipFill>
        <p:spPr>
          <a:xfrm>
            <a:off x="2164548" y="1176386"/>
            <a:ext cx="7621956" cy="523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4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5AB39C3-8C2F-459B-9341-302CE254D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5062"/>
            <a:ext cx="12191999" cy="687092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C5242F1-D668-4E43-80E7-6C81C0078853}"/>
              </a:ext>
            </a:extLst>
          </p:cNvPr>
          <p:cNvSpPr/>
          <p:nvPr/>
        </p:nvSpPr>
        <p:spPr>
          <a:xfrm>
            <a:off x="0" y="-753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D73D7CB-CF7F-4DE8-B5CC-A13B86F3A9A9}"/>
              </a:ext>
            </a:extLst>
          </p:cNvPr>
          <p:cNvGrpSpPr/>
          <p:nvPr/>
        </p:nvGrpSpPr>
        <p:grpSpPr>
          <a:xfrm>
            <a:off x="352425" y="326087"/>
            <a:ext cx="3037320" cy="534909"/>
            <a:chOff x="790575" y="316562"/>
            <a:chExt cx="3037320" cy="5349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F69FA71-A3E1-4BF6-9963-FB3A4A56A00E}"/>
                </a:ext>
              </a:extLst>
            </p:cNvPr>
            <p:cNvSpPr txBox="1"/>
            <p:nvPr/>
          </p:nvSpPr>
          <p:spPr>
            <a:xfrm>
              <a:off x="892077" y="316562"/>
              <a:ext cx="28619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소프트웨어 보증서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84231CC-627E-48B4-A766-53297038AA86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51471"/>
              <a:ext cx="303732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0806E8E-FA90-410F-869E-EB7C3925BF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6"/>
          <a:stretch/>
        </p:blipFill>
        <p:spPr>
          <a:xfrm>
            <a:off x="2164548" y="1172534"/>
            <a:ext cx="7621956" cy="52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41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2C2D227C-EF8C-48F0-9C1D-17C538BA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531"/>
            <a:ext cx="12191999" cy="684293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41E757-0E7F-4BCE-AB53-D977E9355A5E}"/>
              </a:ext>
            </a:extLst>
          </p:cNvPr>
          <p:cNvSpPr/>
          <p:nvPr/>
        </p:nvSpPr>
        <p:spPr>
          <a:xfrm>
            <a:off x="0" y="-7532"/>
            <a:ext cx="12192000" cy="68655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7B578F-84DA-4445-B26D-0C1DEDF05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19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43525160" descr="cif00001">
            <a:extLst>
              <a:ext uri="{FF2B5EF4-FFF2-40B4-BE49-F238E27FC236}">
                <a16:creationId xmlns:a16="http://schemas.microsoft.com/office/drawing/2014/main" id="{38988056-21B9-464A-8800-678ACBB46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752475"/>
            <a:ext cx="53530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97EEB3F6-335D-4159-806D-746C455F7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619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F9385A6-6213-4126-AD46-5EEE2380F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19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C3745E43-D7E3-429B-8280-7189641F41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5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_x768698280">
            <a:extLst>
              <a:ext uri="{FF2B5EF4-FFF2-40B4-BE49-F238E27FC236}">
                <a16:creationId xmlns:a16="http://schemas.microsoft.com/office/drawing/2014/main" id="{9D5FFEF6-356D-4F9F-8729-4F27742C2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4268" y="4984750"/>
            <a:ext cx="14398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4000" b="1" i="0" u="none" strike="noStrike" cap="none" normalizeH="0" baseline="0" dirty="0" err="1">
                <a:ln>
                  <a:noFill/>
                </a:ln>
                <a:solidFill>
                  <a:srgbClr val="31859C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QnA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3">
            <a:extLst>
              <a:ext uri="{FF2B5EF4-FFF2-40B4-BE49-F238E27FC236}">
                <a16:creationId xmlns:a16="http://schemas.microsoft.com/office/drawing/2014/main" id="{01890530-7132-44B9-9AD0-D603D441E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24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64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CD12BCA-20F0-464C-B65D-CB807728C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765955824" descr="cif00001">
            <a:extLst>
              <a:ext uri="{FF2B5EF4-FFF2-40B4-BE49-F238E27FC236}">
                <a16:creationId xmlns:a16="http://schemas.microsoft.com/office/drawing/2014/main" id="{EF39B62F-1AA1-410E-B354-78D2FA58A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3"/>
            <a:ext cx="12192000" cy="6874194"/>
          </a:xfrm>
          <a:prstGeom prst="rect">
            <a:avLst/>
          </a:prstGeom>
          <a:gradFill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</a:gradFill>
        </p:spPr>
      </p:pic>
      <p:cxnSp>
        <p:nvCxnSpPr>
          <p:cNvPr id="5" name="직선 연결선 4"/>
          <p:cNvCxnSpPr/>
          <p:nvPr/>
        </p:nvCxnSpPr>
        <p:spPr>
          <a:xfrm flipH="1">
            <a:off x="0" y="2339162"/>
            <a:ext cx="6539023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3526" y="223283"/>
            <a:ext cx="136608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b="1" dirty="0">
                <a:solidFill>
                  <a:schemeClr val="bg1"/>
                </a:solidFill>
              </a:rPr>
              <a:t>C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82217" y="1473396"/>
            <a:ext cx="2500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>
                <a:solidFill>
                  <a:schemeClr val="bg1"/>
                </a:solidFill>
              </a:rPr>
              <a:t>ONTENTS</a:t>
            </a:r>
            <a:endParaRPr lang="ko-KR" altLang="en-US" sz="3200" spc="600" dirty="0">
              <a:solidFill>
                <a:schemeClr val="bg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1967021" y="2864708"/>
            <a:ext cx="2878336" cy="467833"/>
            <a:chOff x="829339" y="2620154"/>
            <a:chExt cx="2878336" cy="467833"/>
          </a:xfrm>
        </p:grpSpPr>
        <p:sp>
          <p:nvSpPr>
            <p:cNvPr id="8" name="직사각형 7"/>
            <p:cNvSpPr/>
            <p:nvPr/>
          </p:nvSpPr>
          <p:spPr>
            <a:xfrm>
              <a:off x="829339" y="2620154"/>
              <a:ext cx="467833" cy="4678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06802" y="266777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67345" y="2626322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프로젝트 소개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964877" y="4041178"/>
            <a:ext cx="2878336" cy="467833"/>
            <a:chOff x="829339" y="2620154"/>
            <a:chExt cx="2878336" cy="467833"/>
          </a:xfrm>
        </p:grpSpPr>
        <p:sp>
          <p:nvSpPr>
            <p:cNvPr id="15" name="직사각형 14"/>
            <p:cNvSpPr/>
            <p:nvPr/>
          </p:nvSpPr>
          <p:spPr>
            <a:xfrm>
              <a:off x="829339" y="2620154"/>
              <a:ext cx="467833" cy="4678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6802" y="266777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67345" y="2626322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웹페이지 소개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1962733" y="5217648"/>
            <a:ext cx="1833178" cy="467833"/>
            <a:chOff x="829339" y="2620154"/>
            <a:chExt cx="1833178" cy="467833"/>
          </a:xfrm>
        </p:grpSpPr>
        <p:sp>
          <p:nvSpPr>
            <p:cNvPr id="20" name="직사각형 19"/>
            <p:cNvSpPr/>
            <p:nvPr/>
          </p:nvSpPr>
          <p:spPr>
            <a:xfrm>
              <a:off x="829339" y="2620154"/>
              <a:ext cx="467833" cy="4678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6802" y="266777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567345" y="2626322"/>
              <a:ext cx="10951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Q &amp; A</a:t>
              </a:r>
              <a:endParaRPr lang="ko-KR" altLang="en-US" sz="240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91BA8B1-27D3-4934-995D-66C4A7927885}"/>
              </a:ext>
            </a:extLst>
          </p:cNvPr>
          <p:cNvGrpSpPr/>
          <p:nvPr/>
        </p:nvGrpSpPr>
        <p:grpSpPr>
          <a:xfrm>
            <a:off x="6539023" y="2813828"/>
            <a:ext cx="3096344" cy="467833"/>
            <a:chOff x="829339" y="2620154"/>
            <a:chExt cx="3096344" cy="46783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98C5212-5B91-40FC-9751-44F605330447}"/>
                </a:ext>
              </a:extLst>
            </p:cNvPr>
            <p:cNvSpPr/>
            <p:nvPr/>
          </p:nvSpPr>
          <p:spPr>
            <a:xfrm>
              <a:off x="829339" y="2620154"/>
              <a:ext cx="467833" cy="4678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F0E81A-8F7A-4D52-BDD6-53EF33A8072A}"/>
                </a:ext>
              </a:extLst>
            </p:cNvPr>
            <p:cNvSpPr txBox="1"/>
            <p:nvPr/>
          </p:nvSpPr>
          <p:spPr>
            <a:xfrm>
              <a:off x="906802" y="266777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1C8992-1723-4DAF-847B-FCFB12BB4C96}"/>
                </a:ext>
              </a:extLst>
            </p:cNvPr>
            <p:cNvSpPr txBox="1"/>
            <p:nvPr/>
          </p:nvSpPr>
          <p:spPr>
            <a:xfrm>
              <a:off x="1567345" y="2626322"/>
              <a:ext cx="23583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팀 소개 및 활동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56395E0-18AB-4C50-A04D-CB30CF8D4B82}"/>
              </a:ext>
            </a:extLst>
          </p:cNvPr>
          <p:cNvGrpSpPr/>
          <p:nvPr/>
        </p:nvGrpSpPr>
        <p:grpSpPr>
          <a:xfrm>
            <a:off x="6560663" y="3990298"/>
            <a:ext cx="4271346" cy="467833"/>
            <a:chOff x="829339" y="2620154"/>
            <a:chExt cx="4271346" cy="46783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68FA183-B727-4D57-ACF0-A5BD3B277E49}"/>
                </a:ext>
              </a:extLst>
            </p:cNvPr>
            <p:cNvSpPr/>
            <p:nvPr/>
          </p:nvSpPr>
          <p:spPr>
            <a:xfrm>
              <a:off x="829339" y="2620154"/>
              <a:ext cx="467833" cy="46783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CB14BBD-9175-457D-A17E-B4E148100810}"/>
                </a:ext>
              </a:extLst>
            </p:cNvPr>
            <p:cNvSpPr txBox="1"/>
            <p:nvPr/>
          </p:nvSpPr>
          <p:spPr>
            <a:xfrm>
              <a:off x="906802" y="2667775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02CD7F5-B7A4-41DE-851D-FCD8B0F0A7C5}"/>
                </a:ext>
              </a:extLst>
            </p:cNvPr>
            <p:cNvSpPr txBox="1"/>
            <p:nvPr/>
          </p:nvSpPr>
          <p:spPr>
            <a:xfrm>
              <a:off x="1567345" y="2626322"/>
              <a:ext cx="3533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보증서 </a:t>
              </a:r>
              <a:r>
                <a:rPr lang="en-US" altLang="ko-KR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&amp; </a:t>
              </a:r>
              <a:r>
                <a:rPr lang="ko-KR" altLang="en-US" sz="240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라이선스 소개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4285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도시, 건물, 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84E11DA4-AC60-47DD-BF53-BE2919345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40000"/>
                </a:schemeClr>
              </a:gs>
              <a:gs pos="23000">
                <a:schemeClr val="accent6">
                  <a:lumMod val="89000"/>
                  <a:alpha val="60000"/>
                </a:schemeClr>
              </a:gs>
              <a:gs pos="69000">
                <a:schemeClr val="accent6">
                  <a:lumMod val="75000"/>
                  <a:alpha val="80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105980" y="1858616"/>
            <a:ext cx="1980029" cy="3360819"/>
            <a:chOff x="5105980" y="1421294"/>
            <a:chExt cx="1980029" cy="3360819"/>
          </a:xfrm>
        </p:grpSpPr>
        <p:pic>
          <p:nvPicPr>
            <p:cNvPr id="6" name="그래픽 5" descr="지구본 아메리카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73317" y="1421294"/>
              <a:ext cx="1845365" cy="18453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105980" y="4258893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bg1"/>
                  </a:solidFill>
                </a:rPr>
                <a:t>감사합니다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A7848F5-E94C-4167-81C0-56DCB5BE1926}"/>
              </a:ext>
            </a:extLst>
          </p:cNvPr>
          <p:cNvSpPr txBox="1"/>
          <p:nvPr/>
        </p:nvSpPr>
        <p:spPr>
          <a:xfrm>
            <a:off x="4514548" y="3750161"/>
            <a:ext cx="3162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Y-11 1 + 1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41708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CA71178-895B-464C-9E4F-D017E7979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4AEBF5-D84C-4486-91AB-3953B82D8630}"/>
              </a:ext>
            </a:extLst>
          </p:cNvPr>
          <p:cNvSpPr/>
          <p:nvPr/>
        </p:nvSpPr>
        <p:spPr>
          <a:xfrm>
            <a:off x="0" y="-16768"/>
            <a:ext cx="12192000" cy="687476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63256" y="0"/>
            <a:ext cx="3891516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9070" y="3402419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01 </a:t>
            </a:r>
            <a:r>
              <a:rPr lang="ko-KR" altLang="en-US" sz="3600" spc="-300" dirty="0">
                <a:solidFill>
                  <a:schemeClr val="bg1"/>
                </a:solidFill>
              </a:rPr>
              <a:t>프로젝트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938C56-744D-4340-9126-94C7FB1B3551}"/>
              </a:ext>
            </a:extLst>
          </p:cNvPr>
          <p:cNvCxnSpPr>
            <a:cxnSpLocks/>
          </p:cNvCxnSpPr>
          <p:nvPr/>
        </p:nvCxnSpPr>
        <p:spPr>
          <a:xfrm>
            <a:off x="1403498" y="3157870"/>
            <a:ext cx="144602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57FF47-61D1-49B6-A31C-EDAA7B2D8428}"/>
              </a:ext>
            </a:extLst>
          </p:cNvPr>
          <p:cNvSpPr txBox="1"/>
          <p:nvPr/>
        </p:nvSpPr>
        <p:spPr>
          <a:xfrm>
            <a:off x="1527323" y="2781680"/>
            <a:ext cx="1155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Y-11 1+1 </a:t>
            </a:r>
            <a:r>
              <a:rPr lang="ko-KR" altLang="en-US" sz="1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192031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FCA71178-895B-464C-9E4F-D017E7979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14AEBF5-D84C-4486-91AB-3953B82D8630}"/>
              </a:ext>
            </a:extLst>
          </p:cNvPr>
          <p:cNvSpPr/>
          <p:nvPr/>
        </p:nvSpPr>
        <p:spPr>
          <a:xfrm>
            <a:off x="0" y="-7532"/>
            <a:ext cx="12192000" cy="686553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A9E926E-10CC-4DA1-BB4D-2E0DD4ACC265}"/>
              </a:ext>
            </a:extLst>
          </p:cNvPr>
          <p:cNvSpPr/>
          <p:nvPr/>
        </p:nvSpPr>
        <p:spPr>
          <a:xfrm>
            <a:off x="372754" y="1094789"/>
            <a:ext cx="11685896" cy="5125035"/>
          </a:xfrm>
          <a:prstGeom prst="round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437A7-4DA5-4572-B69D-FC5F0110E098}"/>
              </a:ext>
            </a:extLst>
          </p:cNvPr>
          <p:cNvSpPr txBox="1"/>
          <p:nvPr/>
        </p:nvSpPr>
        <p:spPr>
          <a:xfrm>
            <a:off x="849086" y="1843981"/>
            <a:ext cx="10235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요구 사항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할 일 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9BCB8-0F2A-4691-BD18-BD7D57985A8D}"/>
              </a:ext>
            </a:extLst>
          </p:cNvPr>
          <p:cNvSpPr txBox="1"/>
          <p:nvPr/>
        </p:nvSpPr>
        <p:spPr>
          <a:xfrm>
            <a:off x="571499" y="1387646"/>
            <a:ext cx="11315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주제 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오픈소스 프로그램 계약</a:t>
            </a:r>
            <a:r>
              <a:rPr lang="en-US" altLang="ko-KR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라이선스 문제 해결 및 개발 </a:t>
            </a:r>
            <a:endParaRPr lang="en-US" altLang="ko-KR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23D233-8C7D-49A2-8AEE-01D140AB3AB1}"/>
              </a:ext>
            </a:extLst>
          </p:cNvPr>
          <p:cNvGrpSpPr/>
          <p:nvPr/>
        </p:nvGrpSpPr>
        <p:grpSpPr>
          <a:xfrm>
            <a:off x="372754" y="316562"/>
            <a:ext cx="2298628" cy="581089"/>
            <a:chOff x="372754" y="316562"/>
            <a:chExt cx="2298628" cy="5810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534770-91CA-48C8-A2E6-795C89F2F47C}"/>
                </a:ext>
              </a:extLst>
            </p:cNvPr>
            <p:cNvSpPr txBox="1"/>
            <p:nvPr/>
          </p:nvSpPr>
          <p:spPr>
            <a:xfrm>
              <a:off x="430414" y="316562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내용</a:t>
              </a: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68BE8F3D-FE19-404D-8C4F-3627ED2DE610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4" y="897651"/>
              <a:ext cx="229862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7268DD8-5F9C-477A-91F1-606919658CC2}"/>
              </a:ext>
            </a:extLst>
          </p:cNvPr>
          <p:cNvSpPr txBox="1"/>
          <p:nvPr/>
        </p:nvSpPr>
        <p:spPr>
          <a:xfrm>
            <a:off x="1643130" y="2153992"/>
            <a:ext cx="10235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컨텐츠 유통 관련 웹 서비스를 오픈소스로 작성된 웹 프로그램 개발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A604C8-3F0A-41CD-9763-F46439EE772B}"/>
              </a:ext>
            </a:extLst>
          </p:cNvPr>
          <p:cNvSpPr txBox="1"/>
          <p:nvPr/>
        </p:nvSpPr>
        <p:spPr>
          <a:xfrm>
            <a:off x="2290423" y="2774978"/>
            <a:ext cx="8120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이후의 유지 보수를 위해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나중에 법적인 문제가 생기지 않도록 법적인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검토에 대한 보증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345C65-DF64-40C1-9AF6-9009889ADA9F}"/>
              </a:ext>
            </a:extLst>
          </p:cNvPr>
          <p:cNvSpPr txBox="1"/>
          <p:nvPr/>
        </p:nvSpPr>
        <p:spPr>
          <a:xfrm>
            <a:off x="1701854" y="3668706"/>
            <a:ext cx="980600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동안 오픈소스 소프트웨어들을 이용하여 페이스북 및 트위터에서 다양한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컨텐츠를 유통하는 소프트웨어를 개발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어떤 오픈소스 소프트웨어를 사용할 것인지 선택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간의 저작권 충돌이 발생하지 않도록 오픈소스 라이선스에 관해 충분히 검토 </a:t>
            </a:r>
            <a:endParaRPr lang="en-US" altLang="ko-KR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소프트웨어 컴포넌트들의 라이선스 검증에 관한 내용을 보장하는 문서를 작성 및 발급</a:t>
            </a:r>
          </a:p>
          <a:p>
            <a:endParaRPr lang="ko-KR" altLang="en-US" sz="20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32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EEE4AE-B564-43BB-8E08-563E3DD1A5BB}"/>
              </a:ext>
            </a:extLst>
          </p:cNvPr>
          <p:cNvSpPr/>
          <p:nvPr/>
        </p:nvSpPr>
        <p:spPr>
          <a:xfrm>
            <a:off x="0" y="-7532"/>
            <a:ext cx="12192000" cy="6884581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63256" y="0"/>
            <a:ext cx="3891516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2870" y="3402419"/>
            <a:ext cx="3573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02 </a:t>
            </a:r>
            <a:r>
              <a:rPr lang="ko-KR" altLang="en-US" sz="3600" spc="-300" dirty="0">
                <a:solidFill>
                  <a:schemeClr val="bg1"/>
                </a:solidFill>
              </a:rPr>
              <a:t>팀 소개 및 활동</a:t>
            </a:r>
          </a:p>
        </p:txBody>
      </p:sp>
      <p:cxnSp>
        <p:nvCxnSpPr>
          <p:cNvPr id="7" name="직선 연결선 6"/>
          <p:cNvCxnSpPr>
            <a:cxnSpLocks/>
          </p:cNvCxnSpPr>
          <p:nvPr/>
        </p:nvCxnSpPr>
        <p:spPr>
          <a:xfrm>
            <a:off x="1403498" y="3157870"/>
            <a:ext cx="144602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27323" y="2781680"/>
            <a:ext cx="1155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Y-11 1+1 </a:t>
            </a:r>
            <a:r>
              <a:rPr lang="ko-KR" altLang="en-US" sz="1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986036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31B06D-95F1-4C09-8AC4-B33DD1CB19CB}"/>
              </a:ext>
            </a:extLst>
          </p:cNvPr>
          <p:cNvSpPr/>
          <p:nvPr/>
        </p:nvSpPr>
        <p:spPr>
          <a:xfrm>
            <a:off x="0" y="406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F28096A-A37E-444E-9DB7-6C3A68A05954}"/>
              </a:ext>
            </a:extLst>
          </p:cNvPr>
          <p:cNvSpPr/>
          <p:nvPr/>
        </p:nvSpPr>
        <p:spPr>
          <a:xfrm>
            <a:off x="1670752" y="1246916"/>
            <a:ext cx="8803125" cy="5181591"/>
          </a:xfrm>
          <a:prstGeom prst="roundRect">
            <a:avLst>
              <a:gd name="adj" fmla="val 11812"/>
            </a:avLst>
          </a:prstGeom>
          <a:solidFill>
            <a:schemeClr val="tx2">
              <a:lumMod val="50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446D239-AD9B-494D-A1F6-A6E0891A37E4}"/>
              </a:ext>
            </a:extLst>
          </p:cNvPr>
          <p:cNvSpPr/>
          <p:nvPr/>
        </p:nvSpPr>
        <p:spPr>
          <a:xfrm>
            <a:off x="2665587" y="1745985"/>
            <a:ext cx="1376743" cy="44767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280666A-5F0C-4424-BA13-3729453DC8BD}"/>
              </a:ext>
            </a:extLst>
          </p:cNvPr>
          <p:cNvSpPr txBox="1"/>
          <p:nvPr/>
        </p:nvSpPr>
        <p:spPr>
          <a:xfrm>
            <a:off x="2775709" y="1809834"/>
            <a:ext cx="132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웹 페이지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F95CCB4-17BB-435B-BF0C-1690D2100421}"/>
              </a:ext>
            </a:extLst>
          </p:cNvPr>
          <p:cNvSpPr/>
          <p:nvPr/>
        </p:nvSpPr>
        <p:spPr>
          <a:xfrm>
            <a:off x="2662908" y="3122203"/>
            <a:ext cx="1376743" cy="44767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AF7E8C3-C98F-4B46-AF52-3D4C91C500B0}"/>
              </a:ext>
            </a:extLst>
          </p:cNvPr>
          <p:cNvSpPr txBox="1"/>
          <p:nvPr/>
        </p:nvSpPr>
        <p:spPr>
          <a:xfrm>
            <a:off x="2763244" y="3157690"/>
            <a:ext cx="132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자료 조사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0C21763-5A82-4630-98B9-5435C82F5F2E}"/>
              </a:ext>
            </a:extLst>
          </p:cNvPr>
          <p:cNvCxnSpPr/>
          <p:nvPr/>
        </p:nvCxnSpPr>
        <p:spPr>
          <a:xfrm>
            <a:off x="4013451" y="3351592"/>
            <a:ext cx="412072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왼쪽 대괄호 42">
            <a:extLst>
              <a:ext uri="{FF2B5EF4-FFF2-40B4-BE49-F238E27FC236}">
                <a16:creationId xmlns:a16="http://schemas.microsoft.com/office/drawing/2014/main" id="{4F59E844-B577-4F97-90FA-94F2876F5779}"/>
              </a:ext>
            </a:extLst>
          </p:cNvPr>
          <p:cNvSpPr/>
          <p:nvPr/>
        </p:nvSpPr>
        <p:spPr>
          <a:xfrm>
            <a:off x="4425523" y="2981329"/>
            <a:ext cx="262008" cy="759920"/>
          </a:xfrm>
          <a:prstGeom prst="leftBracket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42F945F-926D-4954-A87B-37F3D9B0B6BA}"/>
              </a:ext>
            </a:extLst>
          </p:cNvPr>
          <p:cNvGrpSpPr/>
          <p:nvPr/>
        </p:nvGrpSpPr>
        <p:grpSpPr>
          <a:xfrm>
            <a:off x="372754" y="316562"/>
            <a:ext cx="2298628" cy="581089"/>
            <a:chOff x="372754" y="316562"/>
            <a:chExt cx="2298628" cy="58108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50F39F-AD77-4917-BC70-2C67CA1F581D}"/>
                </a:ext>
              </a:extLst>
            </p:cNvPr>
            <p:cNvSpPr txBox="1"/>
            <p:nvPr/>
          </p:nvSpPr>
          <p:spPr>
            <a:xfrm>
              <a:off x="529800" y="316562"/>
              <a:ext cx="19415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역할 분담</a:t>
              </a: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1C7E242F-2C81-4E97-9C13-0C8C547E5940}"/>
                </a:ext>
              </a:extLst>
            </p:cNvPr>
            <p:cNvCxnSpPr>
              <a:cxnSpLocks/>
            </p:cNvCxnSpPr>
            <p:nvPr/>
          </p:nvCxnSpPr>
          <p:spPr>
            <a:xfrm>
              <a:off x="372754" y="897651"/>
              <a:ext cx="2298628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4C28B71-5863-4F91-9116-45B048C9BB24}"/>
              </a:ext>
            </a:extLst>
          </p:cNvPr>
          <p:cNvSpPr/>
          <p:nvPr/>
        </p:nvSpPr>
        <p:spPr>
          <a:xfrm>
            <a:off x="2642500" y="4586158"/>
            <a:ext cx="1376743" cy="447675"/>
          </a:xfrm>
          <a:prstGeom prst="roundRect">
            <a:avLst/>
          </a:prstGeom>
          <a:solidFill>
            <a:srgbClr val="E87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6083B8-90D7-4473-B2F2-69DF718F4F58}"/>
              </a:ext>
            </a:extLst>
          </p:cNvPr>
          <p:cNvSpPr txBox="1"/>
          <p:nvPr/>
        </p:nvSpPr>
        <p:spPr>
          <a:xfrm>
            <a:off x="2908512" y="4629884"/>
            <a:ext cx="978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보증서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D24672-5D0D-49EF-815B-0770B1FCD580}"/>
              </a:ext>
            </a:extLst>
          </p:cNvPr>
          <p:cNvCxnSpPr/>
          <p:nvPr/>
        </p:nvCxnSpPr>
        <p:spPr>
          <a:xfrm>
            <a:off x="4016130" y="1993846"/>
            <a:ext cx="412072" cy="0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왼쪽 대괄호 17">
            <a:extLst>
              <a:ext uri="{FF2B5EF4-FFF2-40B4-BE49-F238E27FC236}">
                <a16:creationId xmlns:a16="http://schemas.microsoft.com/office/drawing/2014/main" id="{7DA07A6F-B5FC-4446-A577-FA249910FAEF}"/>
              </a:ext>
            </a:extLst>
          </p:cNvPr>
          <p:cNvSpPr/>
          <p:nvPr/>
        </p:nvSpPr>
        <p:spPr>
          <a:xfrm>
            <a:off x="4428202" y="1629489"/>
            <a:ext cx="262008" cy="685097"/>
          </a:xfrm>
          <a:prstGeom prst="leftBracket">
            <a:avLst/>
          </a:prstGeom>
          <a:noFill/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EAB6474-7824-49AB-9CA6-C2AB473725A4}"/>
              </a:ext>
            </a:extLst>
          </p:cNvPr>
          <p:cNvCxnSpPr/>
          <p:nvPr/>
        </p:nvCxnSpPr>
        <p:spPr>
          <a:xfrm>
            <a:off x="3993043" y="4834019"/>
            <a:ext cx="412072" cy="0"/>
          </a:xfrm>
          <a:prstGeom prst="line">
            <a:avLst/>
          </a:prstGeom>
          <a:noFill/>
          <a:ln w="25400">
            <a:solidFill>
              <a:srgbClr val="E87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왼쪽 대괄호 31">
            <a:extLst>
              <a:ext uri="{FF2B5EF4-FFF2-40B4-BE49-F238E27FC236}">
                <a16:creationId xmlns:a16="http://schemas.microsoft.com/office/drawing/2014/main" id="{2307B734-27A2-4F24-A88A-C36B5DF83316}"/>
              </a:ext>
            </a:extLst>
          </p:cNvPr>
          <p:cNvSpPr/>
          <p:nvPr/>
        </p:nvSpPr>
        <p:spPr>
          <a:xfrm>
            <a:off x="4405115" y="4480604"/>
            <a:ext cx="262008" cy="747904"/>
          </a:xfrm>
          <a:prstGeom prst="leftBracket">
            <a:avLst/>
          </a:prstGeom>
          <a:noFill/>
          <a:ln w="25400">
            <a:solidFill>
              <a:srgbClr val="E874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98B89C-E282-487B-A3FC-0DB1C1691923}"/>
              </a:ext>
            </a:extLst>
          </p:cNvPr>
          <p:cNvSpPr txBox="1"/>
          <p:nvPr/>
        </p:nvSpPr>
        <p:spPr>
          <a:xfrm>
            <a:off x="4161721" y="1476226"/>
            <a:ext cx="403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웹페이지 디자인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장동건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303FFF-3645-4286-A996-F3EB2639D9BA}"/>
              </a:ext>
            </a:extLst>
          </p:cNvPr>
          <p:cNvSpPr txBox="1"/>
          <p:nvPr/>
        </p:nvSpPr>
        <p:spPr>
          <a:xfrm>
            <a:off x="4548475" y="2129165"/>
            <a:ext cx="3064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웹페이지 기능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박예림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B86B76-F134-4A15-9655-4C816D716DFC}"/>
              </a:ext>
            </a:extLst>
          </p:cNvPr>
          <p:cNvSpPr txBox="1"/>
          <p:nvPr/>
        </p:nvSpPr>
        <p:spPr>
          <a:xfrm>
            <a:off x="4593458" y="2838004"/>
            <a:ext cx="403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카드 뉴스 내용 자료 조사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배혜민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1692D3-1927-4891-901E-76BE5181B282}"/>
              </a:ext>
            </a:extLst>
          </p:cNvPr>
          <p:cNvSpPr txBox="1"/>
          <p:nvPr/>
        </p:nvSpPr>
        <p:spPr>
          <a:xfrm>
            <a:off x="4364186" y="3550601"/>
            <a:ext cx="391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라이선스 자료 조사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안요한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CD308D-3034-407B-AE49-74D92E104A05}"/>
              </a:ext>
            </a:extLst>
          </p:cNvPr>
          <p:cNvSpPr txBox="1"/>
          <p:nvPr/>
        </p:nvSpPr>
        <p:spPr>
          <a:xfrm>
            <a:off x="4711904" y="4311855"/>
            <a:ext cx="245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보증서 작성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장동건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E080F5-4505-4905-A7EF-8EB82E1838E9}"/>
              </a:ext>
            </a:extLst>
          </p:cNvPr>
          <p:cNvSpPr txBox="1"/>
          <p:nvPr/>
        </p:nvSpPr>
        <p:spPr>
          <a:xfrm>
            <a:off x="4620566" y="5031406"/>
            <a:ext cx="3168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보증서 자료 조사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안요한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50A77-C4F7-4BCF-8C71-AD04A8FF8B66}"/>
              </a:ext>
            </a:extLst>
          </p:cNvPr>
          <p:cNvSpPr txBox="1"/>
          <p:nvPr/>
        </p:nvSpPr>
        <p:spPr>
          <a:xfrm>
            <a:off x="4722228" y="5715300"/>
            <a:ext cx="166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제작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 err="1">
                <a:solidFill>
                  <a:schemeClr val="bg1"/>
                </a:solidFill>
              </a:rPr>
              <a:t>공민석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B6739E0-45EB-40E9-9BDD-BD502085FA12}"/>
              </a:ext>
            </a:extLst>
          </p:cNvPr>
          <p:cNvSpPr/>
          <p:nvPr/>
        </p:nvSpPr>
        <p:spPr>
          <a:xfrm>
            <a:off x="2663606" y="5648898"/>
            <a:ext cx="1349845" cy="447675"/>
          </a:xfrm>
          <a:prstGeom prst="roundRect">
            <a:avLst/>
          </a:prstGeom>
          <a:solidFill>
            <a:srgbClr val="41D7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2159C0-FD68-46BF-A37C-2261F62D6470}"/>
              </a:ext>
            </a:extLst>
          </p:cNvPr>
          <p:cNvSpPr txBox="1"/>
          <p:nvPr/>
        </p:nvSpPr>
        <p:spPr>
          <a:xfrm>
            <a:off x="2884500" y="5704052"/>
            <a:ext cx="88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PPT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ED51188-6450-458E-8C14-75636E2990B2}"/>
              </a:ext>
            </a:extLst>
          </p:cNvPr>
          <p:cNvCxnSpPr>
            <a:cxnSpLocks/>
          </p:cNvCxnSpPr>
          <p:nvPr/>
        </p:nvCxnSpPr>
        <p:spPr>
          <a:xfrm>
            <a:off x="3988422" y="5886941"/>
            <a:ext cx="677484" cy="1"/>
          </a:xfrm>
          <a:prstGeom prst="line">
            <a:avLst/>
          </a:prstGeom>
          <a:noFill/>
          <a:ln w="25400">
            <a:solidFill>
              <a:srgbClr val="41D7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41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테이블, 앉아있는, 전자기기이(가) 표시된 사진&#10;&#10;높은 신뢰도로 생성된 설명">
            <a:extLst>
              <a:ext uri="{FF2B5EF4-FFF2-40B4-BE49-F238E27FC236}">
                <a16:creationId xmlns:a16="http://schemas.microsoft.com/office/drawing/2014/main" id="{86A6E67A-D18A-4AE2-BFD7-9BE8ACF82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E31B06D-95F1-4C09-8AC4-B33DD1CB19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90441C0-F44C-42B6-9C17-C88B9A5F2248}"/>
              </a:ext>
            </a:extLst>
          </p:cNvPr>
          <p:cNvGrpSpPr/>
          <p:nvPr/>
        </p:nvGrpSpPr>
        <p:grpSpPr>
          <a:xfrm>
            <a:off x="352425" y="326087"/>
            <a:ext cx="1514475" cy="581089"/>
            <a:chOff x="790575" y="316562"/>
            <a:chExt cx="1514475" cy="581089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056BDC-A38F-49A7-B100-6707428428AE}"/>
                </a:ext>
              </a:extLst>
            </p:cNvPr>
            <p:cNvSpPr txBox="1"/>
            <p:nvPr/>
          </p:nvSpPr>
          <p:spPr>
            <a:xfrm>
              <a:off x="892077" y="316562"/>
              <a:ext cx="12170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팀 활동</a:t>
              </a:r>
            </a:p>
          </p:txBody>
        </p: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0A37AAE7-8E61-4F12-B6A8-9EC151157963}"/>
                </a:ext>
              </a:extLst>
            </p:cNvPr>
            <p:cNvCxnSpPr>
              <a:cxnSpLocks/>
            </p:cNvCxnSpPr>
            <p:nvPr/>
          </p:nvCxnSpPr>
          <p:spPr>
            <a:xfrm>
              <a:off x="790575" y="897651"/>
              <a:ext cx="1514475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11">
            <a:extLst>
              <a:ext uri="{FF2B5EF4-FFF2-40B4-BE49-F238E27FC236}">
                <a16:creationId xmlns:a16="http://schemas.microsoft.com/office/drawing/2014/main" id="{FF833DCD-115D-4DFC-96F5-995832176DF2}"/>
              </a:ext>
            </a:extLst>
          </p:cNvPr>
          <p:cNvGrpSpPr/>
          <p:nvPr/>
        </p:nvGrpSpPr>
        <p:grpSpPr>
          <a:xfrm>
            <a:off x="1254107" y="3630306"/>
            <a:ext cx="9469303" cy="227151"/>
            <a:chOff x="512670" y="3337977"/>
            <a:chExt cx="8196061" cy="182043"/>
          </a:xfrm>
        </p:grpSpPr>
        <p:cxnSp>
          <p:nvCxnSpPr>
            <p:cNvPr id="33" name="Straight Arrow Connector 4">
              <a:extLst>
                <a:ext uri="{FF2B5EF4-FFF2-40B4-BE49-F238E27FC236}">
                  <a16:creationId xmlns:a16="http://schemas.microsoft.com/office/drawing/2014/main" id="{325EF855-11B1-4AEF-B705-A8FEEC927B7B}"/>
                </a:ext>
              </a:extLst>
            </p:cNvPr>
            <p:cNvCxnSpPr>
              <a:cxnSpLocks/>
            </p:cNvCxnSpPr>
            <p:nvPr/>
          </p:nvCxnSpPr>
          <p:spPr>
            <a:xfrm>
              <a:off x="512670" y="3429000"/>
              <a:ext cx="8118662" cy="0"/>
            </a:xfrm>
            <a:prstGeom prst="straightConnector1">
              <a:avLst/>
            </a:prstGeom>
            <a:ln w="19050">
              <a:solidFill>
                <a:schemeClr val="bg2">
                  <a:lumMod val="9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Isosceles Triangle 18">
              <a:extLst>
                <a:ext uri="{FF2B5EF4-FFF2-40B4-BE49-F238E27FC236}">
                  <a16:creationId xmlns:a16="http://schemas.microsoft.com/office/drawing/2014/main" id="{AF8773EB-2A76-4E49-9471-36042427B0B5}"/>
                </a:ext>
              </a:extLst>
            </p:cNvPr>
            <p:cNvSpPr/>
            <p:nvPr/>
          </p:nvSpPr>
          <p:spPr>
            <a:xfrm rot="5400000">
              <a:off x="8483510" y="3294800"/>
              <a:ext cx="182043" cy="268398"/>
            </a:xfrm>
            <a:prstGeom prst="triangl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</p:grpSp>
      <p:sp>
        <p:nvSpPr>
          <p:cNvPr id="35" name="Teardrop 5">
            <a:extLst>
              <a:ext uri="{FF2B5EF4-FFF2-40B4-BE49-F238E27FC236}">
                <a16:creationId xmlns:a16="http://schemas.microsoft.com/office/drawing/2014/main" id="{F97764C5-0121-43A1-BA8D-7602E63E972A}"/>
              </a:ext>
            </a:extLst>
          </p:cNvPr>
          <p:cNvSpPr/>
          <p:nvPr/>
        </p:nvSpPr>
        <p:spPr>
          <a:xfrm rot="18900000">
            <a:off x="1099690" y="3571708"/>
            <a:ext cx="285750" cy="285750"/>
          </a:xfrm>
          <a:prstGeom prst="teardrop">
            <a:avLst>
              <a:gd name="adj" fmla="val 2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39" name="Straight Connector 8">
            <a:extLst>
              <a:ext uri="{FF2B5EF4-FFF2-40B4-BE49-F238E27FC236}">
                <a16:creationId xmlns:a16="http://schemas.microsoft.com/office/drawing/2014/main" id="{E7DB70C4-3CBE-4A26-BBA6-7EBC8618DC03}"/>
              </a:ext>
            </a:extLst>
          </p:cNvPr>
          <p:cNvCxnSpPr>
            <a:cxnSpLocks/>
          </p:cNvCxnSpPr>
          <p:nvPr/>
        </p:nvCxnSpPr>
        <p:spPr>
          <a:xfrm flipV="1">
            <a:off x="1242565" y="1416884"/>
            <a:ext cx="0" cy="2440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ardrop 79">
            <a:extLst>
              <a:ext uri="{FF2B5EF4-FFF2-40B4-BE49-F238E27FC236}">
                <a16:creationId xmlns:a16="http://schemas.microsoft.com/office/drawing/2014/main" id="{9AE2B179-2D86-41A2-9AD2-93284DA32C4A}"/>
              </a:ext>
            </a:extLst>
          </p:cNvPr>
          <p:cNvSpPr/>
          <p:nvPr/>
        </p:nvSpPr>
        <p:spPr>
          <a:xfrm rot="18900000">
            <a:off x="4898525" y="3571708"/>
            <a:ext cx="285750" cy="285750"/>
          </a:xfrm>
          <a:prstGeom prst="teardrop">
            <a:avLst>
              <a:gd name="adj" fmla="val 200000"/>
            </a:avLst>
          </a:prstGeom>
          <a:solidFill>
            <a:srgbClr val="E87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42" name="Straight Connector 81">
            <a:extLst>
              <a:ext uri="{FF2B5EF4-FFF2-40B4-BE49-F238E27FC236}">
                <a16:creationId xmlns:a16="http://schemas.microsoft.com/office/drawing/2014/main" id="{E349B456-7444-4998-934F-8FC5A08F6E4C}"/>
              </a:ext>
            </a:extLst>
          </p:cNvPr>
          <p:cNvCxnSpPr>
            <a:cxnSpLocks/>
          </p:cNvCxnSpPr>
          <p:nvPr/>
        </p:nvCxnSpPr>
        <p:spPr>
          <a:xfrm flipV="1">
            <a:off x="5041400" y="1416884"/>
            <a:ext cx="0" cy="2440574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rdrop 83">
            <a:extLst>
              <a:ext uri="{FF2B5EF4-FFF2-40B4-BE49-F238E27FC236}">
                <a16:creationId xmlns:a16="http://schemas.microsoft.com/office/drawing/2014/main" id="{003508C1-E181-493D-89D5-E4BDDE841253}"/>
              </a:ext>
            </a:extLst>
          </p:cNvPr>
          <p:cNvSpPr/>
          <p:nvPr/>
        </p:nvSpPr>
        <p:spPr>
          <a:xfrm rot="18900000">
            <a:off x="8798957" y="3571708"/>
            <a:ext cx="285750" cy="285750"/>
          </a:xfrm>
          <a:prstGeom prst="teardrop">
            <a:avLst>
              <a:gd name="adj" fmla="val 2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46" name="Straight Connector 85">
            <a:extLst>
              <a:ext uri="{FF2B5EF4-FFF2-40B4-BE49-F238E27FC236}">
                <a16:creationId xmlns:a16="http://schemas.microsoft.com/office/drawing/2014/main" id="{77BC661F-718C-4259-A03F-CFA85ACAE1AD}"/>
              </a:ext>
            </a:extLst>
          </p:cNvPr>
          <p:cNvCxnSpPr>
            <a:cxnSpLocks/>
          </p:cNvCxnSpPr>
          <p:nvPr/>
        </p:nvCxnSpPr>
        <p:spPr>
          <a:xfrm flipV="1">
            <a:off x="8941832" y="1416884"/>
            <a:ext cx="0" cy="2440574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ardrop 92">
            <a:extLst>
              <a:ext uri="{FF2B5EF4-FFF2-40B4-BE49-F238E27FC236}">
                <a16:creationId xmlns:a16="http://schemas.microsoft.com/office/drawing/2014/main" id="{A94DEDE4-47AA-48B2-BD21-8FF939E2DBDB}"/>
              </a:ext>
            </a:extLst>
          </p:cNvPr>
          <p:cNvSpPr/>
          <p:nvPr/>
        </p:nvSpPr>
        <p:spPr>
          <a:xfrm rot="2700000" flipV="1">
            <a:off x="2777444" y="3583139"/>
            <a:ext cx="285750" cy="285704"/>
          </a:xfrm>
          <a:prstGeom prst="teardrop">
            <a:avLst>
              <a:gd name="adj" fmla="val 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51" name="Straight Connector 94">
            <a:extLst>
              <a:ext uri="{FF2B5EF4-FFF2-40B4-BE49-F238E27FC236}">
                <a16:creationId xmlns:a16="http://schemas.microsoft.com/office/drawing/2014/main" id="{B94EEA1B-4F69-4393-AE92-45AB8CB934DF}"/>
              </a:ext>
            </a:extLst>
          </p:cNvPr>
          <p:cNvCxnSpPr>
            <a:cxnSpLocks/>
          </p:cNvCxnSpPr>
          <p:nvPr/>
        </p:nvCxnSpPr>
        <p:spPr>
          <a:xfrm>
            <a:off x="2920319" y="3583138"/>
            <a:ext cx="0" cy="242303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ardrop 89">
            <a:extLst>
              <a:ext uri="{FF2B5EF4-FFF2-40B4-BE49-F238E27FC236}">
                <a16:creationId xmlns:a16="http://schemas.microsoft.com/office/drawing/2014/main" id="{635A9CB0-F7F8-4260-B720-F827D59786C0}"/>
              </a:ext>
            </a:extLst>
          </p:cNvPr>
          <p:cNvSpPr/>
          <p:nvPr/>
        </p:nvSpPr>
        <p:spPr>
          <a:xfrm rot="2700000" flipV="1">
            <a:off x="6862592" y="3583139"/>
            <a:ext cx="285750" cy="285704"/>
          </a:xfrm>
          <a:prstGeom prst="teardrop">
            <a:avLst>
              <a:gd name="adj" fmla="val 2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53" name="Straight Connector 91">
            <a:extLst>
              <a:ext uri="{FF2B5EF4-FFF2-40B4-BE49-F238E27FC236}">
                <a16:creationId xmlns:a16="http://schemas.microsoft.com/office/drawing/2014/main" id="{50D40611-34CE-44EF-8200-E97FF7C04599}"/>
              </a:ext>
            </a:extLst>
          </p:cNvPr>
          <p:cNvCxnSpPr>
            <a:cxnSpLocks/>
          </p:cNvCxnSpPr>
          <p:nvPr/>
        </p:nvCxnSpPr>
        <p:spPr>
          <a:xfrm>
            <a:off x="7005467" y="3583138"/>
            <a:ext cx="0" cy="242303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Arrow: Pentagon 93">
            <a:extLst>
              <a:ext uri="{FF2B5EF4-FFF2-40B4-BE49-F238E27FC236}">
                <a16:creationId xmlns:a16="http://schemas.microsoft.com/office/drawing/2014/main" id="{4AF810A0-6C3D-44A1-BFCD-0D462D65E534}"/>
              </a:ext>
            </a:extLst>
          </p:cNvPr>
          <p:cNvSpPr/>
          <p:nvPr/>
        </p:nvSpPr>
        <p:spPr>
          <a:xfrm>
            <a:off x="2920318" y="5452654"/>
            <a:ext cx="1998568" cy="55352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두 번째 조모임</a:t>
            </a:r>
          </a:p>
        </p:txBody>
      </p:sp>
      <p:sp>
        <p:nvSpPr>
          <p:cNvPr id="55" name="Arrow: Pentagon 90">
            <a:extLst>
              <a:ext uri="{FF2B5EF4-FFF2-40B4-BE49-F238E27FC236}">
                <a16:creationId xmlns:a16="http://schemas.microsoft.com/office/drawing/2014/main" id="{75BC28D5-1599-4E57-896F-14D8A04DEB91}"/>
              </a:ext>
            </a:extLst>
          </p:cNvPr>
          <p:cNvSpPr/>
          <p:nvPr/>
        </p:nvSpPr>
        <p:spPr>
          <a:xfrm>
            <a:off x="7005466" y="5452654"/>
            <a:ext cx="1998568" cy="553523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마지막 조모임</a:t>
            </a:r>
            <a:endParaRPr lang="en-US" sz="20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53BE0D-22E9-42F6-BCE3-D737F4A46C8D}"/>
              </a:ext>
            </a:extLst>
          </p:cNvPr>
          <p:cNvSpPr txBox="1"/>
          <p:nvPr/>
        </p:nvSpPr>
        <p:spPr>
          <a:xfrm rot="16200000">
            <a:off x="2132905" y="4660106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11/29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4CA3181-050C-4111-9E93-42853B84E31A}"/>
              </a:ext>
            </a:extLst>
          </p:cNvPr>
          <p:cNvSpPr txBox="1"/>
          <p:nvPr/>
        </p:nvSpPr>
        <p:spPr>
          <a:xfrm rot="16200000">
            <a:off x="6226670" y="4811677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12/12</a:t>
            </a:r>
          </a:p>
        </p:txBody>
      </p:sp>
      <p:sp>
        <p:nvSpPr>
          <p:cNvPr id="71" name="Arrow: Pentagon 6">
            <a:extLst>
              <a:ext uri="{FF2B5EF4-FFF2-40B4-BE49-F238E27FC236}">
                <a16:creationId xmlns:a16="http://schemas.microsoft.com/office/drawing/2014/main" id="{5781AEF0-F1B2-473B-8BF0-DA875FE6E04C}"/>
              </a:ext>
            </a:extLst>
          </p:cNvPr>
          <p:cNvSpPr/>
          <p:nvPr/>
        </p:nvSpPr>
        <p:spPr>
          <a:xfrm>
            <a:off x="1242564" y="1416884"/>
            <a:ext cx="1998568" cy="548267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첫 번째 조모임</a:t>
            </a:r>
          </a:p>
        </p:txBody>
      </p:sp>
      <p:sp>
        <p:nvSpPr>
          <p:cNvPr id="73" name="Arrow: Pentagon 80">
            <a:extLst>
              <a:ext uri="{FF2B5EF4-FFF2-40B4-BE49-F238E27FC236}">
                <a16:creationId xmlns:a16="http://schemas.microsoft.com/office/drawing/2014/main" id="{B4BE87F5-6CF9-4695-94F6-034EA2B07669}"/>
              </a:ext>
            </a:extLst>
          </p:cNvPr>
          <p:cNvSpPr/>
          <p:nvPr/>
        </p:nvSpPr>
        <p:spPr>
          <a:xfrm>
            <a:off x="5041399" y="1416884"/>
            <a:ext cx="1998568" cy="548267"/>
          </a:xfrm>
          <a:prstGeom prst="homePlate">
            <a:avLst/>
          </a:prstGeom>
          <a:solidFill>
            <a:srgbClr val="E874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2000" dirty="0">
                <a:solidFill>
                  <a:schemeClr val="bg1"/>
                </a:solidFill>
              </a:rPr>
              <a:t>세 번째 조모임</a:t>
            </a:r>
          </a:p>
        </p:txBody>
      </p:sp>
      <p:sp>
        <p:nvSpPr>
          <p:cNvPr id="75" name="Arrow: Pentagon 84">
            <a:extLst>
              <a:ext uri="{FF2B5EF4-FFF2-40B4-BE49-F238E27FC236}">
                <a16:creationId xmlns:a16="http://schemas.microsoft.com/office/drawing/2014/main" id="{9B78102F-62E3-416C-8FE3-5C323E906B8C}"/>
              </a:ext>
            </a:extLst>
          </p:cNvPr>
          <p:cNvSpPr/>
          <p:nvPr/>
        </p:nvSpPr>
        <p:spPr>
          <a:xfrm>
            <a:off x="8941831" y="1416884"/>
            <a:ext cx="1998568" cy="548267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/>
              <a:t>최종 활동</a:t>
            </a:r>
            <a:endParaRPr lang="en-US" sz="20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815D6C7-1E1E-4FCA-984F-B5BF77BC1711}"/>
              </a:ext>
            </a:extLst>
          </p:cNvPr>
          <p:cNvSpPr txBox="1"/>
          <p:nvPr/>
        </p:nvSpPr>
        <p:spPr>
          <a:xfrm rot="16200000">
            <a:off x="424299" y="2327895"/>
            <a:ext cx="1197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11/22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7339E66-0B0B-4199-AE1B-87A80200FD9E}"/>
              </a:ext>
            </a:extLst>
          </p:cNvPr>
          <p:cNvSpPr txBox="1"/>
          <p:nvPr/>
        </p:nvSpPr>
        <p:spPr>
          <a:xfrm rot="16200000">
            <a:off x="4258295" y="2280012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12/06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C29CED0-FFD3-4B8D-9B4B-F37BC7296FD8}"/>
              </a:ext>
            </a:extLst>
          </p:cNvPr>
          <p:cNvSpPr txBox="1"/>
          <p:nvPr/>
        </p:nvSpPr>
        <p:spPr>
          <a:xfrm rot="16200000">
            <a:off x="8167344" y="2132236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12/13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1A5088-0BD1-4CE2-8393-B098B20008E0}"/>
              </a:ext>
            </a:extLst>
          </p:cNvPr>
          <p:cNvSpPr txBox="1"/>
          <p:nvPr/>
        </p:nvSpPr>
        <p:spPr>
          <a:xfrm>
            <a:off x="1400689" y="2101970"/>
            <a:ext cx="2681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문제해결을 위한 주어진 문제 분석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팀원 역할분담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4971DA5-D4C9-4A57-A57D-4E0D14D26D8A}"/>
              </a:ext>
            </a:extLst>
          </p:cNvPr>
          <p:cNvSpPr txBox="1"/>
          <p:nvPr/>
        </p:nvSpPr>
        <p:spPr>
          <a:xfrm>
            <a:off x="2994557" y="4047178"/>
            <a:ext cx="3151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활동보고서 작성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개발의 방향성 제시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초기 기능 및 개발 방안 의논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BEF673-943B-495D-8443-675FF058B4E2}"/>
              </a:ext>
            </a:extLst>
          </p:cNvPr>
          <p:cNvSpPr txBox="1"/>
          <p:nvPr/>
        </p:nvSpPr>
        <p:spPr>
          <a:xfrm>
            <a:off x="5179365" y="2084311"/>
            <a:ext cx="315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웹페이지 제작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카드뉴스 제작 시작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3EC98F-C677-45C1-A875-A1348B885F3F}"/>
              </a:ext>
            </a:extLst>
          </p:cNvPr>
          <p:cNvSpPr txBox="1"/>
          <p:nvPr/>
        </p:nvSpPr>
        <p:spPr>
          <a:xfrm>
            <a:off x="9143888" y="2142764"/>
            <a:ext cx="161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최종 발표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F5F7EF-F026-45B0-A074-398F6F9F864C}"/>
              </a:ext>
            </a:extLst>
          </p:cNvPr>
          <p:cNvSpPr txBox="1"/>
          <p:nvPr/>
        </p:nvSpPr>
        <p:spPr>
          <a:xfrm>
            <a:off x="7079704" y="4503304"/>
            <a:ext cx="3151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최종 점검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</a:rPr>
              <a:t>최종 결과물 제출</a:t>
            </a:r>
          </a:p>
        </p:txBody>
      </p:sp>
    </p:spTree>
    <p:extLst>
      <p:ext uri="{BB962C8B-B14F-4D97-AF65-F5344CB8AC3E}">
        <p14:creationId xmlns:p14="http://schemas.microsoft.com/office/powerpoint/2010/main" val="324278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082E6E6-1354-4F82-A46F-6BD17CB96D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520"/>
            <a:ext cx="12192000" cy="69063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6CB251-E1AF-471B-8621-53E0B23D8DA9}"/>
              </a:ext>
            </a:extLst>
          </p:cNvPr>
          <p:cNvSpPr/>
          <p:nvPr/>
        </p:nvSpPr>
        <p:spPr>
          <a:xfrm>
            <a:off x="-2" y="-38790"/>
            <a:ext cx="12192000" cy="694510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063256" y="-50521"/>
            <a:ext cx="3891516" cy="6956835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29070" y="3402419"/>
            <a:ext cx="336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03 </a:t>
            </a:r>
            <a:r>
              <a:rPr lang="ko-KR" altLang="en-US" sz="3600" spc="-300" dirty="0">
                <a:solidFill>
                  <a:schemeClr val="bg1"/>
                </a:solidFill>
              </a:rPr>
              <a:t>웹페이지 소개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9938C56-744D-4340-9126-94C7FB1B3551}"/>
              </a:ext>
            </a:extLst>
          </p:cNvPr>
          <p:cNvCxnSpPr>
            <a:cxnSpLocks/>
          </p:cNvCxnSpPr>
          <p:nvPr/>
        </p:nvCxnSpPr>
        <p:spPr>
          <a:xfrm>
            <a:off x="1403498" y="3157870"/>
            <a:ext cx="1446028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57FF47-61D1-49B6-A31C-EDAA7B2D8428}"/>
              </a:ext>
            </a:extLst>
          </p:cNvPr>
          <p:cNvSpPr txBox="1"/>
          <p:nvPr/>
        </p:nvSpPr>
        <p:spPr>
          <a:xfrm>
            <a:off x="1527323" y="2781680"/>
            <a:ext cx="1155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Y-11 1+1 </a:t>
            </a:r>
            <a:r>
              <a:rPr lang="ko-KR" altLang="en-US" sz="1400" dirty="0">
                <a:solidFill>
                  <a:schemeClr val="bg1"/>
                </a:solidFill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24454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FE10D35-13A0-438E-A553-583838A0E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50520"/>
            <a:ext cx="12192000" cy="69063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9AF63AA-21E9-4F3C-8015-C2B2084D3A7A}"/>
              </a:ext>
            </a:extLst>
          </p:cNvPr>
          <p:cNvSpPr/>
          <p:nvPr/>
        </p:nvSpPr>
        <p:spPr>
          <a:xfrm>
            <a:off x="0" y="-46180"/>
            <a:ext cx="12192000" cy="690631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  <a:alpha val="74000"/>
                </a:schemeClr>
              </a:gs>
              <a:gs pos="23000">
                <a:schemeClr val="accent6">
                  <a:lumMod val="89000"/>
                  <a:alpha val="68000"/>
                </a:schemeClr>
              </a:gs>
              <a:gs pos="45000">
                <a:schemeClr val="accent6">
                  <a:lumMod val="75000"/>
                  <a:alpha val="63000"/>
                </a:schemeClr>
              </a:gs>
              <a:gs pos="99000">
                <a:srgbClr val="0D1D32">
                  <a:alpha val="73000"/>
                </a:srgbClr>
              </a:gs>
              <a:gs pos="66000">
                <a:schemeClr val="accent6">
                  <a:lumMod val="70000"/>
                  <a:alpha val="69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016840C-739D-4CC0-8041-D5F3C5882299}"/>
              </a:ext>
            </a:extLst>
          </p:cNvPr>
          <p:cNvGrpSpPr/>
          <p:nvPr/>
        </p:nvGrpSpPr>
        <p:grpSpPr>
          <a:xfrm>
            <a:off x="230349" y="218990"/>
            <a:ext cx="2993142" cy="540408"/>
            <a:chOff x="668499" y="209465"/>
            <a:chExt cx="2993142" cy="54040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8C53B0-9242-41CA-8271-2C67DE4D6E81}"/>
                </a:ext>
              </a:extLst>
            </p:cNvPr>
            <p:cNvSpPr txBox="1"/>
            <p:nvPr/>
          </p:nvSpPr>
          <p:spPr>
            <a:xfrm>
              <a:off x="705443" y="209465"/>
              <a:ext cx="28648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웹페이지 초기 화면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CAE1757C-E403-41FB-837B-0E8F8FAACBA3}"/>
                </a:ext>
              </a:extLst>
            </p:cNvPr>
            <p:cNvCxnSpPr>
              <a:cxnSpLocks/>
            </p:cNvCxnSpPr>
            <p:nvPr/>
          </p:nvCxnSpPr>
          <p:spPr>
            <a:xfrm>
              <a:off x="668499" y="749873"/>
              <a:ext cx="2993142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5666D95D-F377-473A-A5F8-B98B61F10E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" t="7036" r="1391" b="9125"/>
          <a:stretch/>
        </p:blipFill>
        <p:spPr>
          <a:xfrm>
            <a:off x="2120058" y="1751755"/>
            <a:ext cx="7624617" cy="4565919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B4EC7A-D300-4716-ACA4-E5AF800066D8}"/>
              </a:ext>
            </a:extLst>
          </p:cNvPr>
          <p:cNvSpPr/>
          <p:nvPr/>
        </p:nvSpPr>
        <p:spPr>
          <a:xfrm>
            <a:off x="1995368" y="1154548"/>
            <a:ext cx="7878618" cy="5292287"/>
          </a:xfrm>
          <a:prstGeom prst="roundRect">
            <a:avLst>
              <a:gd name="adj" fmla="val 6575"/>
            </a:avLst>
          </a:prstGeom>
          <a:noFill/>
          <a:ln w="279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위쪽 모서리 6">
            <a:extLst>
              <a:ext uri="{FF2B5EF4-FFF2-40B4-BE49-F238E27FC236}">
                <a16:creationId xmlns:a16="http://schemas.microsoft.com/office/drawing/2014/main" id="{059E0D41-733C-45BE-9605-7DD8AB3FBE9A}"/>
              </a:ext>
            </a:extLst>
          </p:cNvPr>
          <p:cNvSpPr/>
          <p:nvPr/>
        </p:nvSpPr>
        <p:spPr>
          <a:xfrm>
            <a:off x="1907013" y="1274627"/>
            <a:ext cx="7878618" cy="485536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막힌 원호 5">
            <a:extLst>
              <a:ext uri="{FF2B5EF4-FFF2-40B4-BE49-F238E27FC236}">
                <a16:creationId xmlns:a16="http://schemas.microsoft.com/office/drawing/2014/main" id="{A700F582-EF1A-453F-B8B5-725B16B08E7A}"/>
              </a:ext>
            </a:extLst>
          </p:cNvPr>
          <p:cNvSpPr/>
          <p:nvPr/>
        </p:nvSpPr>
        <p:spPr>
          <a:xfrm>
            <a:off x="2367864" y="1204777"/>
            <a:ext cx="425463" cy="716743"/>
          </a:xfrm>
          <a:prstGeom prst="blockArc">
            <a:avLst>
              <a:gd name="adj1" fmla="val 10184749"/>
              <a:gd name="adj2" fmla="val 1085578"/>
              <a:gd name="adj3" fmla="val 2028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42E007-E3C7-4554-8A74-EB7BA2CE60B7}"/>
              </a:ext>
            </a:extLst>
          </p:cNvPr>
          <p:cNvSpPr/>
          <p:nvPr/>
        </p:nvSpPr>
        <p:spPr>
          <a:xfrm>
            <a:off x="2367864" y="1375400"/>
            <a:ext cx="425463" cy="2752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F282640-64CA-4114-9AD5-CF5935349B3D}"/>
              </a:ext>
            </a:extLst>
          </p:cNvPr>
          <p:cNvSpPr/>
          <p:nvPr/>
        </p:nvSpPr>
        <p:spPr>
          <a:xfrm>
            <a:off x="2881682" y="1225588"/>
            <a:ext cx="5634245" cy="4178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C371A2-1264-4612-A7E7-73B2C374D4A2}"/>
              </a:ext>
            </a:extLst>
          </p:cNvPr>
          <p:cNvSpPr txBox="1"/>
          <p:nvPr/>
        </p:nvSpPr>
        <p:spPr>
          <a:xfrm>
            <a:off x="3082699" y="1249228"/>
            <a:ext cx="552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4"/>
              </a:rPr>
              <a:t>https://mycogno.github.io/cardnews/index.html</a:t>
            </a:r>
            <a:endParaRPr lang="ko-KR" altLang="en-US" dirty="0"/>
          </a:p>
        </p:txBody>
      </p:sp>
      <p:sp>
        <p:nvSpPr>
          <p:cNvPr id="29" name="십자형 28">
            <a:extLst>
              <a:ext uri="{FF2B5EF4-FFF2-40B4-BE49-F238E27FC236}">
                <a16:creationId xmlns:a16="http://schemas.microsoft.com/office/drawing/2014/main" id="{3D0FAEFF-5233-4198-A66D-B0530484F31A}"/>
              </a:ext>
            </a:extLst>
          </p:cNvPr>
          <p:cNvSpPr/>
          <p:nvPr/>
        </p:nvSpPr>
        <p:spPr>
          <a:xfrm rot="2712525">
            <a:off x="9261103" y="1187710"/>
            <a:ext cx="452584" cy="458405"/>
          </a:xfrm>
          <a:prstGeom prst="plus">
            <a:avLst>
              <a:gd name="adj" fmla="val 4722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15288"/>
      </p:ext>
    </p:extLst>
  </p:cSld>
  <p:clrMapOvr>
    <a:masterClrMapping/>
  </p:clrMapOvr>
</p:sld>
</file>

<file path=ppt/theme/theme1.xml><?xml version="1.0" encoding="utf-8"?>
<a:theme xmlns:a="http://schemas.openxmlformats.org/drawingml/2006/main" name="색상테마091">
  <a:themeElements>
    <a:clrScheme name="170323_색상테마9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6CE"/>
      </a:accent1>
      <a:accent2>
        <a:srgbClr val="FF8B5F"/>
      </a:accent2>
      <a:accent3>
        <a:srgbClr val="F4E3DC"/>
      </a:accent3>
      <a:accent4>
        <a:srgbClr val="B49885"/>
      </a:accent4>
      <a:accent5>
        <a:srgbClr val="3C3C45"/>
      </a:accent5>
      <a:accent6>
        <a:srgbClr val="112845"/>
      </a:accent6>
      <a:hlink>
        <a:srgbClr val="17365D"/>
      </a:hlink>
      <a:folHlink>
        <a:srgbClr val="17365D"/>
      </a:folHlink>
    </a:clrScheme>
    <a:fontScheme name="나눔스퀘어">
      <a:majorFont>
        <a:latin typeface="Proxima Nova Rg"/>
        <a:ea typeface="나눔스퀘어"/>
        <a:cs typeface=""/>
      </a:majorFont>
      <a:minorFont>
        <a:latin typeface="Proxima Nova Rg"/>
        <a:ea typeface="나눔스퀘어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색상테마091" id="{B0C85AE2-1114-4E30-8B3F-E766AA3E5274}" vid="{DCDA81B5-5385-4663-A990-963F3F45AEA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색상테마091</Template>
  <TotalTime>0</TotalTime>
  <Words>322</Words>
  <Application>Microsoft Office PowerPoint</Application>
  <PresentationFormat>와이드스크린</PresentationFormat>
  <Paragraphs>101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Proxima Nova Rg</vt:lpstr>
      <vt:lpstr>나눔스퀘어</vt:lpstr>
      <vt:lpstr>나눔스퀘어 Bold</vt:lpstr>
      <vt:lpstr>나눔스퀘어 ExtraBold</vt:lpstr>
      <vt:lpstr>맑은 고딕</vt:lpstr>
      <vt:lpstr>Arial</vt:lpstr>
      <vt:lpstr>Wingdings</vt:lpstr>
      <vt:lpstr>색상테마091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민석 공</cp:lastModifiedBy>
  <cp:revision>93</cp:revision>
  <dcterms:created xsi:type="dcterms:W3CDTF">2017-03-27T00:32:25Z</dcterms:created>
  <dcterms:modified xsi:type="dcterms:W3CDTF">2018-12-12T07:50:51Z</dcterms:modified>
</cp:coreProperties>
</file>